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3" r:id="rId2"/>
    <p:sldId id="274" r:id="rId3"/>
    <p:sldId id="289" r:id="rId4"/>
    <p:sldId id="278" r:id="rId5"/>
    <p:sldId id="290" r:id="rId6"/>
    <p:sldId id="291" r:id="rId7"/>
    <p:sldId id="293" r:id="rId8"/>
    <p:sldId id="292" r:id="rId9"/>
    <p:sldId id="268" r:id="rId10"/>
    <p:sldId id="31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2" userDrawn="1">
          <p15:clr>
            <a:srgbClr val="A4A3A4"/>
          </p15:clr>
        </p15:guide>
        <p15:guide id="2" pos="5087" userDrawn="1">
          <p15:clr>
            <a:srgbClr val="A4A3A4"/>
          </p15:clr>
        </p15:guide>
        <p15:guide id="3" pos="191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0F7D23-F238-664D-C620-195AE995299F}" name="Kate Avery" initials="KA" userId="S::Kate.avery@elmgroupltd.com::f119444a-d0e0-437f-93b6-5f2e7c6853cd" providerId="AD"/>
  <p188:author id="{FE39542D-12FE-344E-6B79-E0A0C5D60B9C}" name="Joseph Mole" initials="JM" userId="S::Joseph.Mole@elmgroupltd.com::00f8df04-0b04-4ace-a9d2-b1a0e51e833a" providerId="AD"/>
  <p188:author id="{87864930-8E71-8693-D4A1-E1D6CF7A7CFD}" name="Natasha Christensen" initials="NC" userId="S::natasha.christensen@elmgroupltd.com::a3381f6a-57da-4e9c-9db9-30065909f4a9" providerId="AD"/>
  <p188:author id="{D49824B8-C00F-5861-E6C6-EDE78474F7F9}" name="Alex Hutchings" initials="AH" userId="S::alex.hutchings@elmgroupltd.com::874b0824-c527-4ba1-95a2-1b05436ce1e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392C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915" autoAdjust="0"/>
  </p:normalViewPr>
  <p:slideViewPr>
    <p:cSldViewPr snapToGrid="0" showGuides="1">
      <p:cViewPr varScale="1">
        <p:scale>
          <a:sx n="101" d="100"/>
          <a:sy n="101" d="100"/>
        </p:scale>
        <p:origin x="936" y="114"/>
      </p:cViewPr>
      <p:guideLst>
        <p:guide orient="horz" pos="3362"/>
        <p:guide pos="5087"/>
        <p:guide pos="1912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0" i="0" u="none" strike="noStrike" kern="1200" spc="0" baseline="0" dirty="0">
                <a:solidFill>
                  <a:srgbClr val="051C2C">
                    <a:lumMod val="65000"/>
                    <a:lumOff val="35000"/>
                  </a:srgbClr>
                </a:solidFill>
              </a:rPr>
              <a:t>Parameter changes before and after 1 year of treatment* </a:t>
            </a:r>
            <a:endParaRPr lang="en-GB" dirty="0"/>
          </a:p>
        </c:rich>
      </c:tx>
      <c:layout>
        <c:manualLayout>
          <c:xMode val="edge"/>
          <c:yMode val="edge"/>
          <c:x val="0.3475787037037037"/>
          <c:y val="1.29870129870129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7.156192171796176E-2"/>
          <c:y val="0.1484418140914204"/>
          <c:w val="0.89068380845146189"/>
          <c:h val="0.648942120871254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Sheet1!$E$2:$E$8</c:f>
                <c:numCache>
                  <c:formatCode>General</c:formatCode>
                  <c:ptCount val="7"/>
                  <c:pt idx="0">
                    <c:v>15.8</c:v>
                  </c:pt>
                  <c:pt idx="1">
                    <c:v>15.2</c:v>
                  </c:pt>
                  <c:pt idx="2">
                    <c:v>15.8</c:v>
                  </c:pt>
                  <c:pt idx="3">
                    <c:v>18.5</c:v>
                  </c:pt>
                  <c:pt idx="4">
                    <c:v>17.8</c:v>
                  </c:pt>
                  <c:pt idx="5">
                    <c:v>19.899999999999999</c:v>
                  </c:pt>
                  <c:pt idx="6">
                    <c:v>10.9</c:v>
                  </c:pt>
                </c:numCache>
              </c:numRef>
            </c:plus>
            <c:minus>
              <c:numRef>
                <c:f>Sheet1!$F$2:$F$8</c:f>
                <c:numCache>
                  <c:formatCode>General</c:formatCode>
                  <c:ptCount val="7"/>
                  <c:pt idx="0">
                    <c:v>15.8</c:v>
                  </c:pt>
                  <c:pt idx="1">
                    <c:v>15.2</c:v>
                  </c:pt>
                  <c:pt idx="2">
                    <c:v>15.8</c:v>
                  </c:pt>
                  <c:pt idx="3">
                    <c:v>18.5</c:v>
                  </c:pt>
                  <c:pt idx="4">
                    <c:v>17.8</c:v>
                  </c:pt>
                  <c:pt idx="5">
                    <c:v>19.899999999999999</c:v>
                  </c:pt>
                  <c:pt idx="6">
                    <c:v>10.9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Sheet1!$A$2:$A$8</c:f>
              <c:strCache>
                <c:ptCount val="7"/>
                <c:pt idx="0">
                  <c:v>CL </c:v>
                </c:pt>
                <c:pt idx="1">
                  <c:v>TK</c:v>
                </c:pt>
                <c:pt idx="2">
                  <c:v>TLK</c:v>
                </c:pt>
                <c:pt idx="3">
                  <c:v>LL</c:v>
                </c:pt>
                <c:pt idx="4">
                  <c:v>PT</c:v>
                </c:pt>
                <c:pt idx="5">
                  <c:v>PI</c:v>
                </c:pt>
                <c:pt idx="6">
                  <c:v>SS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11.5</c:v>
                </c:pt>
                <c:pt idx="1">
                  <c:v>30.4</c:v>
                </c:pt>
                <c:pt idx="2">
                  <c:v>27.6</c:v>
                </c:pt>
                <c:pt idx="3">
                  <c:v>53.5</c:v>
                </c:pt>
                <c:pt idx="4">
                  <c:v>6</c:v>
                </c:pt>
                <c:pt idx="5">
                  <c:v>56.6</c:v>
                </c:pt>
                <c:pt idx="6">
                  <c:v>50.6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3-47AA-BC71-E5FDA1014B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6.5386187167960769E-3"/>
                  <c:y val="-9.62121212121212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p= 0.74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F73-47AA-BC71-E5FDA1014BD4}"/>
                </c:ext>
              </c:extLst>
            </c:dLbl>
            <c:dLbl>
              <c:idx val="1"/>
              <c:layout>
                <c:manualLayout>
                  <c:x val="-1.2694058641975339E-2"/>
                  <c:y val="-0.1007107066162184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0" i="0" u="none" strike="noStrike" kern="1200" baseline="0">
                        <a:solidFill>
                          <a:srgbClr val="051C2C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97" b="0" i="0" u="none" strike="noStrike" kern="1200" baseline="0" dirty="0">
                        <a:solidFill>
                          <a:srgbClr val="051C2C">
                            <a:lumMod val="75000"/>
                            <a:lumOff val="25000"/>
                          </a:srgbClr>
                        </a:solidFill>
                      </a:rPr>
                      <a:t>p= 0.71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197" b="0" i="0" u="none" strike="noStrike" kern="1200" baseline="0">
                      <a:solidFill>
                        <a:srgbClr val="051C2C">
                          <a:lumMod val="75000"/>
                          <a:lumOff val="25000"/>
                        </a:srgb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8F73-47AA-BC71-E5FDA1014BD4}"/>
                </c:ext>
              </c:extLst>
            </c:dLbl>
            <c:dLbl>
              <c:idx val="2"/>
              <c:layout>
                <c:manualLayout>
                  <c:x val="-1.4447916666666666E-2"/>
                  <c:y val="-0.1135698946722568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0" i="0" u="none" strike="noStrike" kern="1200" baseline="0">
                        <a:solidFill>
                          <a:srgbClr val="051C2C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97" b="0" i="0" u="none" strike="noStrike" kern="1200" baseline="0" dirty="0">
                        <a:solidFill>
                          <a:srgbClr val="051C2C">
                            <a:lumMod val="75000"/>
                            <a:lumOff val="25000"/>
                          </a:srgbClr>
                        </a:solidFill>
                      </a:rPr>
                      <a:t>p= 0.15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197" b="0" i="0" u="none" strike="noStrike" kern="1200" baseline="0">
                      <a:solidFill>
                        <a:srgbClr val="051C2C">
                          <a:lumMod val="75000"/>
                          <a:lumOff val="25000"/>
                        </a:srgb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F73-47AA-BC71-E5FDA1014BD4}"/>
                </c:ext>
              </c:extLst>
            </c:dLbl>
            <c:dLbl>
              <c:idx val="3"/>
              <c:layout>
                <c:manualLayout>
                  <c:x val="-1.9897890946502118E-2"/>
                  <c:y val="-0.1415262296758359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/>
                      <a:t>p= 0.01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8F73-47AA-BC71-E5FDA1014BD4}"/>
                </c:ext>
              </c:extLst>
            </c:dLbl>
            <c:dLbl>
              <c:idx val="4"/>
              <c:layout>
                <c:manualLayout>
                  <c:x val="-1.4179783950617404E-2"/>
                  <c:y val="-0.1187718580631966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p= 0.30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8F73-47AA-BC71-E5FDA1014BD4}"/>
                </c:ext>
              </c:extLst>
            </c:dLbl>
            <c:dLbl>
              <c:idx val="5"/>
              <c:layout>
                <c:manualLayout>
                  <c:x val="-1.471900720164609E-2"/>
                  <c:y val="-0.1320469884446262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p= 0.31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8F73-47AA-BC71-E5FDA1014BD4}"/>
                </c:ext>
              </c:extLst>
            </c:dLbl>
            <c:dLbl>
              <c:idx val="6"/>
              <c:layout>
                <c:manualLayout>
                  <c:x val="-1.6346579218106994E-2"/>
                  <c:y val="-6.426040494938135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p=0.69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8F73-47AA-BC71-E5FDA1014BD4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p=0.26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8F73-47AA-BC71-E5FDA1014B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Sheet1!$H$2:$H$8</c:f>
                <c:numCache>
                  <c:formatCode>General</c:formatCode>
                  <c:ptCount val="7"/>
                  <c:pt idx="0">
                    <c:v>9.5</c:v>
                  </c:pt>
                  <c:pt idx="1">
                    <c:v>10.3</c:v>
                  </c:pt>
                  <c:pt idx="2">
                    <c:v>15.9</c:v>
                  </c:pt>
                  <c:pt idx="3">
                    <c:v>19.2</c:v>
                  </c:pt>
                  <c:pt idx="4">
                    <c:v>18.7</c:v>
                  </c:pt>
                  <c:pt idx="5">
                    <c:v>19.100000000000001</c:v>
                  </c:pt>
                  <c:pt idx="6">
                    <c:v>9.9</c:v>
                  </c:pt>
                </c:numCache>
              </c:numRef>
            </c:plus>
            <c:minus>
              <c:numRef>
                <c:f>Sheet1!$I$2:$I$8</c:f>
                <c:numCache>
                  <c:formatCode>General</c:formatCode>
                  <c:ptCount val="7"/>
                  <c:pt idx="0">
                    <c:v>9.5</c:v>
                  </c:pt>
                  <c:pt idx="1">
                    <c:v>10.3</c:v>
                  </c:pt>
                  <c:pt idx="2">
                    <c:v>15.9</c:v>
                  </c:pt>
                  <c:pt idx="3">
                    <c:v>19.2</c:v>
                  </c:pt>
                  <c:pt idx="4">
                    <c:v>18.7</c:v>
                  </c:pt>
                  <c:pt idx="5">
                    <c:v>19.100000000000001</c:v>
                  </c:pt>
                  <c:pt idx="6">
                    <c:v>9.9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Sheet1!$A$2:$A$8</c:f>
              <c:strCache>
                <c:ptCount val="7"/>
                <c:pt idx="0">
                  <c:v>CL </c:v>
                </c:pt>
                <c:pt idx="1">
                  <c:v>TK</c:v>
                </c:pt>
                <c:pt idx="2">
                  <c:v>TLK</c:v>
                </c:pt>
                <c:pt idx="3">
                  <c:v>LL</c:v>
                </c:pt>
                <c:pt idx="4">
                  <c:v>PT</c:v>
                </c:pt>
                <c:pt idx="5">
                  <c:v>PI</c:v>
                </c:pt>
                <c:pt idx="6">
                  <c:v>SS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12.9</c:v>
                </c:pt>
                <c:pt idx="1">
                  <c:v>29.1</c:v>
                </c:pt>
                <c:pt idx="2">
                  <c:v>24.8</c:v>
                </c:pt>
                <c:pt idx="3">
                  <c:v>48.3</c:v>
                </c:pt>
                <c:pt idx="4">
                  <c:v>3.8</c:v>
                </c:pt>
                <c:pt idx="5">
                  <c:v>53.9</c:v>
                </c:pt>
                <c:pt idx="6">
                  <c:v>50.2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F73-47AA-BC71-E5FDA1014BD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6911856"/>
        <c:axId val="266911376"/>
      </c:barChart>
      <c:catAx>
        <c:axId val="266911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Parameter</a:t>
                </a:r>
              </a:p>
            </c:rich>
          </c:tx>
          <c:layout>
            <c:manualLayout>
              <c:xMode val="edge"/>
              <c:yMode val="edge"/>
              <c:x val="0.66704732510288067"/>
              <c:y val="0.862160241333469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376"/>
        <c:crosses val="autoZero"/>
        <c:auto val="1"/>
        <c:lblAlgn val="ctr"/>
        <c:lblOffset val="100"/>
        <c:noMultiLvlLbl val="0"/>
      </c:catAx>
      <c:valAx>
        <c:axId val="266911376"/>
        <c:scaling>
          <c:orientation val="minMax"/>
          <c:max val="8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Mean</a:t>
                </a:r>
                <a:r>
                  <a:rPr lang="en-GB" baseline="0" dirty="0"/>
                  <a:t> values (degrees)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12721193415638"/>
          <c:y val="0.92482897024235622"/>
          <c:w val="0.16925240291020019"/>
          <c:h val="6.56292929292929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508525149190111"/>
          <c:y val="0.1484418140914204"/>
          <c:w val="0.72491474850809878"/>
          <c:h val="0.638606565656565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Sheet1!$E$2</c:f>
                <c:numCache>
                  <c:formatCode>General</c:formatCode>
                  <c:ptCount val="1"/>
                  <c:pt idx="0">
                    <c:v>23.9</c:v>
                  </c:pt>
                </c:numCache>
              </c:numRef>
            </c:plus>
            <c:minus>
              <c:numRef>
                <c:f>Sheet1!$E$2</c:f>
                <c:numCache>
                  <c:formatCode>General</c:formatCode>
                  <c:ptCount val="1"/>
                  <c:pt idx="0">
                    <c:v>23.9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SVA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65-4584-A357-9631DFC8F4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9.0224495595339585E-2"/>
                  <c:y val="-0.1956313131313131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p= 0.26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95150137349627"/>
                      <c:h val="0.1024781441867593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9F65-4584-A357-9631DFC8F4F9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p=0.26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F65-4584-A357-9631DFC8F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Sheet1!$G$2</c:f>
                <c:numCache>
                  <c:formatCode>General</c:formatCode>
                  <c:ptCount val="1"/>
                  <c:pt idx="0">
                    <c:v>17</c:v>
                  </c:pt>
                </c:numCache>
              </c:numRef>
            </c:plus>
            <c:minus>
              <c:numRef>
                <c:f>Sheet1!$G$2</c:f>
                <c:numCache>
                  <c:formatCode>General</c:formatCode>
                  <c:ptCount val="1"/>
                  <c:pt idx="0">
                    <c:v>17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</c:f>
              <c:strCache>
                <c:ptCount val="1"/>
                <c:pt idx="0">
                  <c:v>SVA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65-4584-A357-9631DFC8F4F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6911856"/>
        <c:axId val="266911376"/>
      </c:barChart>
      <c:catAx>
        <c:axId val="266911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376"/>
        <c:crosses val="autoZero"/>
        <c:auto val="1"/>
        <c:lblAlgn val="ctr"/>
        <c:lblOffset val="100"/>
        <c:noMultiLvlLbl val="0"/>
      </c:catAx>
      <c:valAx>
        <c:axId val="266911376"/>
        <c:scaling>
          <c:orientation val="minMax"/>
          <c:max val="4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Mean</a:t>
                </a:r>
                <a:r>
                  <a:rPr lang="en-GB" baseline="0" dirty="0"/>
                  <a:t> values (mm)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1.8044899119067918E-2"/>
              <c:y val="0.275769949494949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0" i="0" u="none" strike="noStrike" kern="1200" spc="0" baseline="0" dirty="0">
                <a:solidFill>
                  <a:srgbClr val="051C2C">
                    <a:lumMod val="65000"/>
                    <a:lumOff val="35000"/>
                  </a:srgbClr>
                </a:solidFill>
              </a:rPr>
              <a:t>Parameter changes before and after 1 year of treatment* </a:t>
            </a:r>
            <a:endParaRPr lang="en-GB" dirty="0"/>
          </a:p>
        </c:rich>
      </c:tx>
      <c:layout>
        <c:manualLayout>
          <c:xMode val="edge"/>
          <c:yMode val="edge"/>
          <c:x val="0.26784373607151396"/>
          <c:y val="1.29870129870129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7.273263940133172E-2"/>
          <c:y val="0.1484418140914204"/>
          <c:w val="0.88986226120631118"/>
          <c:h val="0.648942120871254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Sheet1!$E$2:$E$6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16.8</c:v>
                  </c:pt>
                  <c:pt idx="2">
                    <c:v>5.9</c:v>
                  </c:pt>
                  <c:pt idx="3">
                    <c:v>3.4</c:v>
                  </c:pt>
                  <c:pt idx="4">
                    <c:v>7</c:v>
                  </c:pt>
                </c:numCache>
              </c:numRef>
            </c:plus>
            <c:minus>
              <c:numRef>
                <c:f>Sheet1!$E$2:$E$6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16.8</c:v>
                  </c:pt>
                  <c:pt idx="2">
                    <c:v>5.9</c:v>
                  </c:pt>
                  <c:pt idx="3">
                    <c:v>3.4</c:v>
                  </c:pt>
                  <c:pt idx="4">
                    <c:v>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MAA</c:v>
                </c:pt>
                <c:pt idx="1">
                  <c:v>mLPFA</c:v>
                </c:pt>
                <c:pt idx="2">
                  <c:v>mLDFA</c:v>
                </c:pt>
                <c:pt idx="3">
                  <c:v>mMPTA</c:v>
                </c:pt>
                <c:pt idx="4">
                  <c:v>mLDTA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7.3</c:v>
                </c:pt>
                <c:pt idx="1">
                  <c:v>83.9</c:v>
                </c:pt>
                <c:pt idx="2">
                  <c:v>91.6</c:v>
                </c:pt>
                <c:pt idx="3">
                  <c:v>88.6</c:v>
                </c:pt>
                <c:pt idx="4">
                  <c:v>95.4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F4-4A1A-9664-032EFF6F69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43368472242667E-2"/>
                  <c:y val="-5.84415584415584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/>
                      <a:t>P&lt;0.01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E4F4-4A1A-9664-032EFF6F691B}"/>
                </c:ext>
              </c:extLst>
            </c:dLbl>
            <c:dLbl>
              <c:idx val="1"/>
              <c:layout>
                <c:manualLayout>
                  <c:x val="-2.4735556095894819E-2"/>
                  <c:y val="-5.84415584415584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/>
                      <a:t>P&lt;0.01</a:t>
                    </a:r>
                    <a:endParaRPr lang="en-US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4F4-4A1A-9664-032EFF6F691B}"/>
                </c:ext>
              </c:extLst>
            </c:dLbl>
            <c:dLbl>
              <c:idx val="2"/>
              <c:layout>
                <c:manualLayout>
                  <c:x val="-1.8226199228554077E-2"/>
                  <c:y val="-3.24675324675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/>
                      <a:t>P&lt;0.01</a:t>
                    </a:r>
                    <a:endParaRPr lang="en-US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4F4-4A1A-9664-032EFF6F691B}"/>
                </c:ext>
              </c:extLst>
            </c:dLbl>
            <c:dLbl>
              <c:idx val="3"/>
              <c:layout>
                <c:manualLayout>
                  <c:x val="-2.4735556095894819E-2"/>
                  <c:y val="-9.740259740259769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P=0.49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E4F4-4A1A-9664-032EFF6F691B}"/>
                </c:ext>
              </c:extLst>
            </c:dLbl>
            <c:dLbl>
              <c:idx val="4"/>
              <c:layout>
                <c:manualLayout>
                  <c:x val="-2.0829941975490374E-2"/>
                  <c:y val="-2.92207792207792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P=0.27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E4F4-4A1A-9664-032EFF6F69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Sheet1!$F$2:$F$6</c:f>
                <c:numCache>
                  <c:formatCode>General</c:formatCode>
                  <c:ptCount val="5"/>
                  <c:pt idx="0">
                    <c:v>6.8</c:v>
                  </c:pt>
                  <c:pt idx="1">
                    <c:v>16.100000000000001</c:v>
                  </c:pt>
                  <c:pt idx="2">
                    <c:v>4.0999999999999996</c:v>
                  </c:pt>
                  <c:pt idx="3">
                    <c:v>2.9</c:v>
                  </c:pt>
                  <c:pt idx="4">
                    <c:v>6.2</c:v>
                  </c:pt>
                </c:numCache>
              </c:numRef>
            </c:plus>
            <c:minus>
              <c:numRef>
                <c:f>Sheet1!$F$2:$F$6</c:f>
                <c:numCache>
                  <c:formatCode>General</c:formatCode>
                  <c:ptCount val="5"/>
                  <c:pt idx="0">
                    <c:v>6.8</c:v>
                  </c:pt>
                  <c:pt idx="1">
                    <c:v>16.100000000000001</c:v>
                  </c:pt>
                  <c:pt idx="2">
                    <c:v>4.0999999999999996</c:v>
                  </c:pt>
                  <c:pt idx="3">
                    <c:v>2.9</c:v>
                  </c:pt>
                  <c:pt idx="4">
                    <c:v>6.2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Sheet1!$A$2:$A$6</c:f>
              <c:strCache>
                <c:ptCount val="5"/>
                <c:pt idx="0">
                  <c:v>MAA</c:v>
                </c:pt>
                <c:pt idx="1">
                  <c:v>mLPFA</c:v>
                </c:pt>
                <c:pt idx="2">
                  <c:v>mLDFA</c:v>
                </c:pt>
                <c:pt idx="3">
                  <c:v>mMPTA</c:v>
                </c:pt>
                <c:pt idx="4">
                  <c:v>mLDTA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3.9</c:v>
                </c:pt>
                <c:pt idx="1">
                  <c:v>85.6</c:v>
                </c:pt>
                <c:pt idx="2">
                  <c:v>88.8</c:v>
                </c:pt>
                <c:pt idx="3">
                  <c:v>88.4</c:v>
                </c:pt>
                <c:pt idx="4">
                  <c:v>94.9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4F4-4A1A-9664-032EFF6F69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911856"/>
        <c:axId val="266911376"/>
      </c:barChart>
      <c:catAx>
        <c:axId val="2669118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Parameter</a:t>
                </a:r>
              </a:p>
            </c:rich>
          </c:tx>
          <c:layout>
            <c:manualLayout>
              <c:xMode val="edge"/>
              <c:yMode val="edge"/>
              <c:x val="0.53170774361293704"/>
              <c:y val="0.861366959811841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376"/>
        <c:crosses val="autoZero"/>
        <c:auto val="1"/>
        <c:lblAlgn val="ctr"/>
        <c:lblOffset val="100"/>
        <c:noMultiLvlLbl val="0"/>
      </c:catAx>
      <c:valAx>
        <c:axId val="266911376"/>
        <c:scaling>
          <c:orientation val="minMax"/>
          <c:max val="1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Mean value (degrees)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691185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420494202674515"/>
          <c:y val="0.92381838633807145"/>
          <c:w val="0.13479596702800603"/>
          <c:h val="6.64413539216688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71C45-F834-4854-BD01-D74B9A739C5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E96E96E-6147-4D70-A601-AB36D8282181}">
      <dgm:prSet phldrT="[Text]"/>
      <dgm:spPr>
        <a:solidFill>
          <a:schemeClr val="accent2"/>
        </a:solidFill>
      </dgm:spPr>
      <dgm:t>
        <a:bodyPr/>
        <a:lstStyle/>
        <a:p>
          <a:r>
            <a:rPr lang="en-GB" b="0" dirty="0"/>
            <a:t>A single-centre, open-label, 1-year follow-up prospective study</a:t>
          </a:r>
          <a:endParaRPr lang="en-GB" dirty="0"/>
        </a:p>
      </dgm:t>
    </dgm:pt>
    <dgm:pt modelId="{2B65D8F0-C5FF-4964-A2D9-7EE4CF644010}" type="parTrans" cxnId="{C610520C-03FC-4AC6-991C-C2EFAE93B5EF}">
      <dgm:prSet/>
      <dgm:spPr/>
      <dgm:t>
        <a:bodyPr/>
        <a:lstStyle/>
        <a:p>
          <a:endParaRPr lang="en-GB"/>
        </a:p>
      </dgm:t>
    </dgm:pt>
    <dgm:pt modelId="{B084E8AA-268F-47A2-B714-6EE6CF08CA79}" type="sibTrans" cxnId="{C610520C-03FC-4AC6-991C-C2EFAE93B5EF}">
      <dgm:prSet/>
      <dgm:spPr/>
      <dgm:t>
        <a:bodyPr/>
        <a:lstStyle/>
        <a:p>
          <a:endParaRPr lang="en-GB"/>
        </a:p>
      </dgm:t>
    </dgm:pt>
    <dgm:pt modelId="{21587442-28F2-4352-9421-A223793E0CB3}">
      <dgm:prSet phldrT="[Text]"/>
      <dgm:spPr>
        <a:solidFill>
          <a:schemeClr val="accent3"/>
        </a:solidFill>
      </dgm:spPr>
      <dgm:t>
        <a:bodyPr/>
        <a:lstStyle/>
        <a:p>
          <a:r>
            <a:rPr lang="en-GB" b="0" dirty="0"/>
            <a:t>Inclusion criteria: </a:t>
          </a:r>
          <a:endParaRPr lang="en-GB" dirty="0"/>
        </a:p>
      </dgm:t>
    </dgm:pt>
    <dgm:pt modelId="{ADAD713D-D422-4357-A263-E0C1EF7271C5}" type="parTrans" cxnId="{EDE6330C-5FDF-4A41-A1DC-E8AC913626C2}">
      <dgm:prSet/>
      <dgm:spPr/>
      <dgm:t>
        <a:bodyPr/>
        <a:lstStyle/>
        <a:p>
          <a:endParaRPr lang="en-GB"/>
        </a:p>
      </dgm:t>
    </dgm:pt>
    <dgm:pt modelId="{7DE91FCC-5A56-4972-B584-163B133E950A}" type="sibTrans" cxnId="{EDE6330C-5FDF-4A41-A1DC-E8AC913626C2}">
      <dgm:prSet/>
      <dgm:spPr/>
      <dgm:t>
        <a:bodyPr/>
        <a:lstStyle/>
        <a:p>
          <a:endParaRPr lang="en-GB"/>
        </a:p>
      </dgm:t>
    </dgm:pt>
    <dgm:pt modelId="{7F80A2A4-B9A0-4AD1-B3EC-74BEBEC89600}">
      <dgm:prSet phldrT="[Text]"/>
      <dgm:spPr>
        <a:solidFill>
          <a:schemeClr val="accent4"/>
        </a:solidFill>
      </dgm:spPr>
      <dgm:t>
        <a:bodyPr/>
        <a:lstStyle/>
        <a:p>
          <a:r>
            <a:rPr lang="en-GB" dirty="0"/>
            <a:t>Analysis </a:t>
          </a:r>
        </a:p>
      </dgm:t>
    </dgm:pt>
    <dgm:pt modelId="{F3D92932-2990-43CB-8730-A0AAAA8954C8}" type="parTrans" cxnId="{739AB772-3E77-41D0-B0AD-16961F9C7522}">
      <dgm:prSet/>
      <dgm:spPr/>
      <dgm:t>
        <a:bodyPr/>
        <a:lstStyle/>
        <a:p>
          <a:endParaRPr lang="en-GB"/>
        </a:p>
      </dgm:t>
    </dgm:pt>
    <dgm:pt modelId="{FBEEADEC-5333-4A40-ABC2-12B9B7CF0FE6}" type="sibTrans" cxnId="{739AB772-3E77-41D0-B0AD-16961F9C7522}">
      <dgm:prSet/>
      <dgm:spPr/>
      <dgm:t>
        <a:bodyPr/>
        <a:lstStyle/>
        <a:p>
          <a:endParaRPr lang="en-GB"/>
        </a:p>
      </dgm:t>
    </dgm:pt>
    <dgm:pt modelId="{20FAF97E-7079-418C-918A-8102F0145CD1}">
      <dgm:prSet/>
      <dgm:spPr>
        <a:noFill/>
      </dgm:spPr>
      <dgm:t>
        <a:bodyPr/>
        <a:lstStyle/>
        <a:p>
          <a:r>
            <a:rPr lang="en-GB" dirty="0"/>
            <a:t>Patients aged ≤15 yrs  </a:t>
          </a:r>
        </a:p>
      </dgm:t>
    </dgm:pt>
    <dgm:pt modelId="{5B4074C3-805F-42B8-A820-8C962D03811F}" type="parTrans" cxnId="{FEC5E5EA-DC9F-46DC-B2E2-7E7EF1057349}">
      <dgm:prSet/>
      <dgm:spPr/>
      <dgm:t>
        <a:bodyPr/>
        <a:lstStyle/>
        <a:p>
          <a:endParaRPr lang="en-GB"/>
        </a:p>
      </dgm:t>
    </dgm:pt>
    <dgm:pt modelId="{842E75E5-E6A2-40BD-9F6D-6AAF0D1DF29E}" type="sibTrans" cxnId="{FEC5E5EA-DC9F-46DC-B2E2-7E7EF1057349}">
      <dgm:prSet/>
      <dgm:spPr/>
      <dgm:t>
        <a:bodyPr/>
        <a:lstStyle/>
        <a:p>
          <a:endParaRPr lang="en-GB"/>
        </a:p>
      </dgm:t>
    </dgm:pt>
    <dgm:pt modelId="{9D076EC1-5C42-4EDE-89D4-A637FB2519B5}">
      <dgm:prSet/>
      <dgm:spPr>
        <a:noFill/>
      </dgm:spPr>
      <dgm:t>
        <a:bodyPr/>
        <a:lstStyle/>
        <a:p>
          <a:r>
            <a:rPr lang="en-GB"/>
            <a:t>Documented clinical diagnosis of ACH </a:t>
          </a:r>
          <a:endParaRPr lang="en-GB" dirty="0"/>
        </a:p>
      </dgm:t>
    </dgm:pt>
    <dgm:pt modelId="{F498871B-03A7-4C2E-A9F7-870C98DF7678}" type="parTrans" cxnId="{8EA86754-315C-4980-AAC5-20577EDCAF29}">
      <dgm:prSet/>
      <dgm:spPr/>
      <dgm:t>
        <a:bodyPr/>
        <a:lstStyle/>
        <a:p>
          <a:endParaRPr lang="en-GB"/>
        </a:p>
      </dgm:t>
    </dgm:pt>
    <dgm:pt modelId="{BC49B9C4-F249-4F9B-BDE0-9BEE8BE74E7F}" type="sibTrans" cxnId="{8EA86754-315C-4980-AAC5-20577EDCAF29}">
      <dgm:prSet/>
      <dgm:spPr/>
      <dgm:t>
        <a:bodyPr/>
        <a:lstStyle/>
        <a:p>
          <a:endParaRPr lang="en-GB"/>
        </a:p>
      </dgm:t>
    </dgm:pt>
    <dgm:pt modelId="{7BD309D7-BF42-4C6F-93FA-464840D3E04B}">
      <dgm:prSet/>
      <dgm:spPr>
        <a:solidFill>
          <a:schemeClr val="accent4"/>
        </a:solidFill>
      </dgm:spPr>
      <dgm:t>
        <a:bodyPr/>
        <a:lstStyle/>
        <a:p>
          <a:r>
            <a:rPr lang="en-GB" b="0"/>
            <a:t>Exclusion criteria: </a:t>
          </a:r>
          <a:endParaRPr lang="en-GB" b="0" dirty="0"/>
        </a:p>
      </dgm:t>
    </dgm:pt>
    <dgm:pt modelId="{9921D26D-B45A-4885-8102-BC095C1F2C59}" type="parTrans" cxnId="{40703464-2F25-4C56-B4CB-58B7E1DE2C50}">
      <dgm:prSet/>
      <dgm:spPr/>
      <dgm:t>
        <a:bodyPr/>
        <a:lstStyle/>
        <a:p>
          <a:endParaRPr lang="en-GB"/>
        </a:p>
      </dgm:t>
    </dgm:pt>
    <dgm:pt modelId="{3A4B8434-740C-4052-924D-BF404ECCCCA9}" type="sibTrans" cxnId="{40703464-2F25-4C56-B4CB-58B7E1DE2C50}">
      <dgm:prSet/>
      <dgm:spPr/>
      <dgm:t>
        <a:bodyPr/>
        <a:lstStyle/>
        <a:p>
          <a:endParaRPr lang="en-GB"/>
        </a:p>
      </dgm:t>
    </dgm:pt>
    <dgm:pt modelId="{A9B6B063-D023-4B11-B78F-AFEDA71D9862}">
      <dgm:prSet/>
      <dgm:spPr>
        <a:noFill/>
      </dgm:spPr>
      <dgm:t>
        <a:bodyPr/>
        <a:lstStyle/>
        <a:p>
          <a:r>
            <a:rPr lang="en-GB"/>
            <a:t>Patients who underwent surgery during study period </a:t>
          </a:r>
          <a:endParaRPr lang="en-GB" dirty="0"/>
        </a:p>
      </dgm:t>
    </dgm:pt>
    <dgm:pt modelId="{11F1AEB7-7A0D-4BE6-B22F-AC13376D1D5B}" type="parTrans" cxnId="{4F8C3E01-28CD-4F9E-8E96-496D0F1484FA}">
      <dgm:prSet/>
      <dgm:spPr/>
      <dgm:t>
        <a:bodyPr/>
        <a:lstStyle/>
        <a:p>
          <a:endParaRPr lang="en-GB"/>
        </a:p>
      </dgm:t>
    </dgm:pt>
    <dgm:pt modelId="{889F2A61-37F6-4084-9509-95DCBC8054EC}" type="sibTrans" cxnId="{4F8C3E01-28CD-4F9E-8E96-496D0F1484FA}">
      <dgm:prSet/>
      <dgm:spPr/>
      <dgm:t>
        <a:bodyPr/>
        <a:lstStyle/>
        <a:p>
          <a:endParaRPr lang="en-GB"/>
        </a:p>
      </dgm:t>
    </dgm:pt>
    <dgm:pt modelId="{586B34A3-54EE-4A5E-9382-4D9907EFF0B8}">
      <dgm:prSet/>
      <dgm:spPr>
        <a:noFill/>
      </dgm:spPr>
      <dgm:t>
        <a:bodyPr/>
        <a:lstStyle/>
        <a:p>
          <a:r>
            <a:rPr lang="en-GB" dirty="0"/>
            <a:t>Patients who had difficulty standing for radiographs to </a:t>
          </a:r>
          <a:br>
            <a:rPr lang="en-GB" dirty="0"/>
          </a:br>
          <a:r>
            <a:rPr lang="en-GB" dirty="0"/>
            <a:t>be taken </a:t>
          </a:r>
        </a:p>
      </dgm:t>
    </dgm:pt>
    <dgm:pt modelId="{C52FDAD5-EBAC-45CC-BC4C-3633205E8845}" type="parTrans" cxnId="{03F6A743-B5BD-4945-841A-BF75E67FBABA}">
      <dgm:prSet/>
      <dgm:spPr/>
      <dgm:t>
        <a:bodyPr/>
        <a:lstStyle/>
        <a:p>
          <a:endParaRPr lang="en-GB"/>
        </a:p>
      </dgm:t>
    </dgm:pt>
    <dgm:pt modelId="{026D45F8-FDC0-4B97-982E-96E2AFDDEF56}" type="sibTrans" cxnId="{03F6A743-B5BD-4945-841A-BF75E67FBABA}">
      <dgm:prSet/>
      <dgm:spPr/>
      <dgm:t>
        <a:bodyPr/>
        <a:lstStyle/>
        <a:p>
          <a:endParaRPr lang="en-GB"/>
        </a:p>
      </dgm:t>
    </dgm:pt>
    <dgm:pt modelId="{F8165A25-4177-4E9F-AFC6-8E02FAB03358}">
      <dgm:prSet/>
      <dgm:spPr>
        <a:noFill/>
      </dgm:spPr>
      <dgm:t>
        <a:bodyPr/>
        <a:lstStyle/>
        <a:p>
          <a:r>
            <a:rPr lang="en-GB"/>
            <a:t>Patients with no data on annualised growth velocity in the year before commencing vosoritide treatment</a:t>
          </a:r>
          <a:endParaRPr lang="en-GB" dirty="0"/>
        </a:p>
      </dgm:t>
    </dgm:pt>
    <dgm:pt modelId="{3E6310F5-1509-40C5-AB63-4D59613C8543}" type="parTrans" cxnId="{12742277-7560-41F0-9E96-D57EB9D922A2}">
      <dgm:prSet/>
      <dgm:spPr/>
      <dgm:t>
        <a:bodyPr/>
        <a:lstStyle/>
        <a:p>
          <a:endParaRPr lang="en-GB"/>
        </a:p>
      </dgm:t>
    </dgm:pt>
    <dgm:pt modelId="{62E81230-9FC2-46C0-AE21-05C899CA9251}" type="sibTrans" cxnId="{12742277-7560-41F0-9E96-D57EB9D922A2}">
      <dgm:prSet/>
      <dgm:spPr/>
      <dgm:t>
        <a:bodyPr/>
        <a:lstStyle/>
        <a:p>
          <a:endParaRPr lang="en-GB"/>
        </a:p>
      </dgm:t>
    </dgm:pt>
    <dgm:pt modelId="{541D6716-13B8-45A0-B32E-1C700B49548B}">
      <dgm:prSet/>
      <dgm:spPr>
        <a:solidFill>
          <a:schemeClr val="accent2"/>
        </a:solidFill>
      </dgm:spPr>
      <dgm:t>
        <a:bodyPr/>
        <a:lstStyle/>
        <a:p>
          <a:r>
            <a:rPr lang="en-GB" dirty="0"/>
            <a:t>Dosage</a:t>
          </a:r>
        </a:p>
      </dgm:t>
    </dgm:pt>
    <dgm:pt modelId="{13C617A3-1BD4-4D62-B60A-EC05F2FE16E7}" type="parTrans" cxnId="{6B282691-8417-4F7A-89C4-6D0EDF5BD716}">
      <dgm:prSet/>
      <dgm:spPr/>
      <dgm:t>
        <a:bodyPr/>
        <a:lstStyle/>
        <a:p>
          <a:endParaRPr lang="en-GB"/>
        </a:p>
      </dgm:t>
    </dgm:pt>
    <dgm:pt modelId="{CA4DC5EB-F3C0-4668-A7AA-6C6D3058A7C9}" type="sibTrans" cxnId="{6B282691-8417-4F7A-89C4-6D0EDF5BD716}">
      <dgm:prSet/>
      <dgm:spPr/>
      <dgm:t>
        <a:bodyPr/>
        <a:lstStyle/>
        <a:p>
          <a:endParaRPr lang="en-GB"/>
        </a:p>
      </dgm:t>
    </dgm:pt>
    <dgm:pt modelId="{0F3CB7CC-9085-4A97-9E43-805583F53DC1}">
      <dgm:prSet/>
      <dgm:spPr>
        <a:noFill/>
      </dgm:spPr>
      <dgm:t>
        <a:bodyPr/>
        <a:lstStyle/>
        <a:p>
          <a:r>
            <a:rPr lang="en-GB" dirty="0"/>
            <a:t>Once daily 15µg/kg SC vosoritide for patients aged ≥2 yrs</a:t>
          </a:r>
        </a:p>
      </dgm:t>
    </dgm:pt>
    <dgm:pt modelId="{02F5DC9F-3D45-417E-BF95-2A5F4B7B0171}" type="parTrans" cxnId="{DD377494-DDDB-4D62-BA24-48193385ED8C}">
      <dgm:prSet/>
      <dgm:spPr/>
      <dgm:t>
        <a:bodyPr/>
        <a:lstStyle/>
        <a:p>
          <a:endParaRPr lang="en-GB"/>
        </a:p>
      </dgm:t>
    </dgm:pt>
    <dgm:pt modelId="{CC0002DF-0A4E-4E73-84C8-521D8BC4327F}" type="sibTrans" cxnId="{DD377494-DDDB-4D62-BA24-48193385ED8C}">
      <dgm:prSet/>
      <dgm:spPr/>
      <dgm:t>
        <a:bodyPr/>
        <a:lstStyle/>
        <a:p>
          <a:endParaRPr lang="en-GB"/>
        </a:p>
      </dgm:t>
    </dgm:pt>
    <dgm:pt modelId="{2B2CCB82-FB81-4D23-A07E-C50DABC0C81E}">
      <dgm:prSet/>
      <dgm:spPr>
        <a:solidFill>
          <a:schemeClr val="accent3"/>
        </a:solidFill>
      </dgm:spPr>
      <dgm:t>
        <a:bodyPr/>
        <a:lstStyle/>
        <a:p>
          <a:r>
            <a:rPr lang="en-GB" dirty="0"/>
            <a:t>Data collection: </a:t>
          </a:r>
        </a:p>
      </dgm:t>
    </dgm:pt>
    <dgm:pt modelId="{21A11E8C-7F46-44E3-AE8F-0BFE8FE7E5D4}" type="parTrans" cxnId="{FDCF0BDA-5D7A-4AB9-BCA1-7C616119A38D}">
      <dgm:prSet/>
      <dgm:spPr/>
      <dgm:t>
        <a:bodyPr/>
        <a:lstStyle/>
        <a:p>
          <a:endParaRPr lang="en-GB"/>
        </a:p>
      </dgm:t>
    </dgm:pt>
    <dgm:pt modelId="{34665007-77C8-4752-96C7-FF0E05FF0649}" type="sibTrans" cxnId="{FDCF0BDA-5D7A-4AB9-BCA1-7C616119A38D}">
      <dgm:prSet/>
      <dgm:spPr/>
      <dgm:t>
        <a:bodyPr/>
        <a:lstStyle/>
        <a:p>
          <a:endParaRPr lang="en-GB"/>
        </a:p>
      </dgm:t>
    </dgm:pt>
    <dgm:pt modelId="{69ED817C-1439-4BFB-BB5A-2894B71007DE}">
      <dgm:prSet/>
      <dgm:spPr>
        <a:noFill/>
      </dgm:spPr>
      <dgm:t>
        <a:bodyPr/>
        <a:lstStyle/>
        <a:p>
          <a:r>
            <a:rPr lang="en-GB"/>
            <a:t>Radiographs taken before vosoritide treatment and each visit thereafter </a:t>
          </a:r>
          <a:endParaRPr lang="en-GB" dirty="0"/>
        </a:p>
      </dgm:t>
    </dgm:pt>
    <dgm:pt modelId="{C74DC9CB-7259-4AD8-92CA-F60DD1A1C223}" type="parTrans" cxnId="{772976B7-3E03-4029-B433-2076AFD55F80}">
      <dgm:prSet/>
      <dgm:spPr/>
      <dgm:t>
        <a:bodyPr/>
        <a:lstStyle/>
        <a:p>
          <a:endParaRPr lang="en-GB"/>
        </a:p>
      </dgm:t>
    </dgm:pt>
    <dgm:pt modelId="{BE383E1D-ACA1-47B8-A667-D71DBF73D47C}" type="sibTrans" cxnId="{772976B7-3E03-4029-B433-2076AFD55F80}">
      <dgm:prSet/>
      <dgm:spPr/>
      <dgm:t>
        <a:bodyPr/>
        <a:lstStyle/>
        <a:p>
          <a:endParaRPr lang="en-GB"/>
        </a:p>
      </dgm:t>
    </dgm:pt>
    <dgm:pt modelId="{C78C020C-F045-42A0-82EE-29555CCE718E}">
      <dgm:prSet/>
      <dgm:spPr>
        <a:noFill/>
      </dgm:spPr>
      <dgm:t>
        <a:bodyPr/>
        <a:lstStyle/>
        <a:p>
          <a:pPr>
            <a:buSzPct val="70000"/>
            <a:buFont typeface="Courier New" panose="02070309020205020404" pitchFamily="49" charset="0"/>
            <a:buChar char="o"/>
          </a:pPr>
          <a:r>
            <a:rPr lang="en-GB" dirty="0"/>
            <a:t>AP and lateral of whole spine in standing position </a:t>
          </a:r>
        </a:p>
      </dgm:t>
    </dgm:pt>
    <dgm:pt modelId="{52D16B36-B2B5-4BC7-914C-5D24721253AF}" type="parTrans" cxnId="{8F2DD16B-F0D8-4F24-9F02-A5B181B9A98A}">
      <dgm:prSet/>
      <dgm:spPr/>
      <dgm:t>
        <a:bodyPr/>
        <a:lstStyle/>
        <a:p>
          <a:endParaRPr lang="en-GB"/>
        </a:p>
      </dgm:t>
    </dgm:pt>
    <dgm:pt modelId="{BECC6605-4375-4950-BFF2-3095C09132DB}" type="sibTrans" cxnId="{8F2DD16B-F0D8-4F24-9F02-A5B181B9A98A}">
      <dgm:prSet/>
      <dgm:spPr/>
      <dgm:t>
        <a:bodyPr/>
        <a:lstStyle/>
        <a:p>
          <a:endParaRPr lang="en-GB"/>
        </a:p>
      </dgm:t>
    </dgm:pt>
    <dgm:pt modelId="{4D1BAC02-4EDC-4590-9C8C-FCE793516798}">
      <dgm:prSet/>
      <dgm:spPr>
        <a:noFill/>
      </dgm:spPr>
      <dgm:t>
        <a:bodyPr/>
        <a:lstStyle/>
        <a:p>
          <a:pPr>
            <a:buSzPct val="70000"/>
            <a:buFont typeface="Courier New" panose="02070309020205020404" pitchFamily="49" charset="0"/>
            <a:buChar char="o"/>
          </a:pPr>
          <a:r>
            <a:rPr lang="en-GB" dirty="0"/>
            <a:t>Bilateral lower limbs in standing position </a:t>
          </a:r>
        </a:p>
      </dgm:t>
    </dgm:pt>
    <dgm:pt modelId="{B89CA568-2F0A-4F43-92CA-73980FF9E83A}" type="parTrans" cxnId="{8FF191B1-3471-4093-9C76-299E289C5DB5}">
      <dgm:prSet/>
      <dgm:spPr/>
      <dgm:t>
        <a:bodyPr/>
        <a:lstStyle/>
        <a:p>
          <a:endParaRPr lang="en-GB"/>
        </a:p>
      </dgm:t>
    </dgm:pt>
    <dgm:pt modelId="{9B86A383-D5F5-4BCC-95E9-702D3E89E09D}" type="sibTrans" cxnId="{8FF191B1-3471-4093-9C76-299E289C5DB5}">
      <dgm:prSet/>
      <dgm:spPr/>
      <dgm:t>
        <a:bodyPr/>
        <a:lstStyle/>
        <a:p>
          <a:endParaRPr lang="en-GB"/>
        </a:p>
      </dgm:t>
    </dgm:pt>
    <dgm:pt modelId="{FBB7D455-E934-41C3-868B-5DC4839C5DD7}">
      <dgm:prSet/>
      <dgm:spPr>
        <a:noFill/>
      </dgm:spPr>
      <dgm:t>
        <a:bodyPr/>
        <a:lstStyle/>
        <a:p>
          <a:r>
            <a:rPr lang="en-GB" dirty="0"/>
            <a:t>Standing height and adverse events recorded at each visit </a:t>
          </a:r>
        </a:p>
      </dgm:t>
    </dgm:pt>
    <dgm:pt modelId="{C9330350-A617-48AF-B394-431B11F3F0A2}" type="parTrans" cxnId="{F9F7CF80-E630-44A8-87DC-E7FAF535C10C}">
      <dgm:prSet/>
      <dgm:spPr/>
      <dgm:t>
        <a:bodyPr/>
        <a:lstStyle/>
        <a:p>
          <a:endParaRPr lang="en-GB"/>
        </a:p>
      </dgm:t>
    </dgm:pt>
    <dgm:pt modelId="{6AF0EFDE-25D3-4DF2-97D3-9AA259F18C32}" type="sibTrans" cxnId="{F9F7CF80-E630-44A8-87DC-E7FAF535C10C}">
      <dgm:prSet/>
      <dgm:spPr/>
      <dgm:t>
        <a:bodyPr/>
        <a:lstStyle/>
        <a:p>
          <a:endParaRPr lang="en-GB"/>
        </a:p>
      </dgm:t>
    </dgm:pt>
    <dgm:pt modelId="{2A505C7C-9F0D-40F3-9CFA-8C9A4605A79F}">
      <dgm:prSet/>
      <dgm:spPr>
        <a:noFill/>
      </dgm:spPr>
      <dgm:t>
        <a:bodyPr/>
        <a:lstStyle/>
        <a:p>
          <a:r>
            <a:rPr lang="en-GB" dirty="0"/>
            <a:t>Parameters from lateral radiographs of entire spine: CL, TK, TLK, LL, PT, PI, SS </a:t>
          </a:r>
          <a:br>
            <a:rPr lang="en-GB" dirty="0"/>
          </a:br>
          <a:r>
            <a:rPr lang="en-GB" dirty="0"/>
            <a:t>and C7 SVA </a:t>
          </a:r>
        </a:p>
      </dgm:t>
    </dgm:pt>
    <dgm:pt modelId="{C4AA4749-F693-446F-AA44-EBE3E0C8F875}" type="parTrans" cxnId="{895B1EEA-56D5-4D13-90E5-47C9EA9F7CB9}">
      <dgm:prSet/>
      <dgm:spPr/>
      <dgm:t>
        <a:bodyPr/>
        <a:lstStyle/>
        <a:p>
          <a:endParaRPr lang="en-GB"/>
        </a:p>
      </dgm:t>
    </dgm:pt>
    <dgm:pt modelId="{412DC6A7-3FD1-4C7F-A830-978FB0D9AC67}" type="sibTrans" cxnId="{895B1EEA-56D5-4D13-90E5-47C9EA9F7CB9}">
      <dgm:prSet/>
      <dgm:spPr/>
      <dgm:t>
        <a:bodyPr/>
        <a:lstStyle/>
        <a:p>
          <a:endParaRPr lang="en-GB"/>
        </a:p>
      </dgm:t>
    </dgm:pt>
    <dgm:pt modelId="{7DAAC3ED-B9EA-4F69-B7D2-A095CC9481D8}">
      <dgm:prSet/>
      <dgm:spPr>
        <a:noFill/>
      </dgm:spPr>
      <dgm:t>
        <a:bodyPr/>
        <a:lstStyle/>
        <a:p>
          <a:r>
            <a:rPr lang="en-GB" dirty="0"/>
            <a:t>Parameters from AP radiographs of the standing bilateral lower limbs: MAA, </a:t>
          </a:r>
          <a:r>
            <a:rPr lang="en-GB" dirty="0" err="1"/>
            <a:t>mLPFA</a:t>
          </a:r>
          <a:r>
            <a:rPr lang="en-GB" dirty="0"/>
            <a:t>, </a:t>
          </a:r>
          <a:r>
            <a:rPr lang="en-GB" dirty="0" err="1"/>
            <a:t>mLDFA</a:t>
          </a:r>
          <a:r>
            <a:rPr lang="en-GB" dirty="0"/>
            <a:t>, </a:t>
          </a:r>
          <a:r>
            <a:rPr lang="en-GB" dirty="0" err="1"/>
            <a:t>mMPTA</a:t>
          </a:r>
          <a:r>
            <a:rPr lang="en-GB" dirty="0"/>
            <a:t>, </a:t>
          </a:r>
          <a:r>
            <a:rPr lang="en-GB" dirty="0" err="1"/>
            <a:t>mLDTA</a:t>
          </a:r>
          <a:r>
            <a:rPr lang="en-GB" dirty="0"/>
            <a:t> </a:t>
          </a:r>
        </a:p>
      </dgm:t>
    </dgm:pt>
    <dgm:pt modelId="{C84482E7-DADD-4572-B428-A995E5CE9190}" type="parTrans" cxnId="{384B50BA-36C2-4D0D-9B33-20427E8A1552}">
      <dgm:prSet/>
      <dgm:spPr/>
      <dgm:t>
        <a:bodyPr/>
        <a:lstStyle/>
        <a:p>
          <a:endParaRPr lang="en-GB"/>
        </a:p>
      </dgm:t>
    </dgm:pt>
    <dgm:pt modelId="{5F87F5D0-5169-4746-8147-22384F842A61}" type="sibTrans" cxnId="{384B50BA-36C2-4D0D-9B33-20427E8A1552}">
      <dgm:prSet/>
      <dgm:spPr/>
      <dgm:t>
        <a:bodyPr/>
        <a:lstStyle/>
        <a:p>
          <a:endParaRPr lang="en-GB"/>
        </a:p>
      </dgm:t>
    </dgm:pt>
    <dgm:pt modelId="{3A67DCA1-7CE0-439C-B110-845E47CB4261}">
      <dgm:prSet/>
      <dgm:spPr>
        <a:noFill/>
      </dgm:spPr>
      <dgm:t>
        <a:bodyPr/>
        <a:lstStyle/>
        <a:p>
          <a:r>
            <a:rPr lang="en-GB" dirty="0"/>
            <a:t>Statistical analysis: Mean and SD, paired </a:t>
          </a:r>
          <a:br>
            <a:rPr lang="en-GB" dirty="0"/>
          </a:br>
          <a:r>
            <a:rPr lang="en-GB" dirty="0"/>
            <a:t>T test, pairwise Pearson correlation</a:t>
          </a:r>
        </a:p>
      </dgm:t>
    </dgm:pt>
    <dgm:pt modelId="{8B3A2FDB-0A13-4C2A-B4C5-F6EFF918D3FF}" type="parTrans" cxnId="{3FD10CDA-39DC-4ECB-AE4B-0C71DE935DB3}">
      <dgm:prSet/>
      <dgm:spPr/>
      <dgm:t>
        <a:bodyPr/>
        <a:lstStyle/>
        <a:p>
          <a:endParaRPr lang="en-GB"/>
        </a:p>
      </dgm:t>
    </dgm:pt>
    <dgm:pt modelId="{A6F941D3-9A65-458D-8E95-8F06D1A20808}" type="sibTrans" cxnId="{3FD10CDA-39DC-4ECB-AE4B-0C71DE935DB3}">
      <dgm:prSet/>
      <dgm:spPr/>
      <dgm:t>
        <a:bodyPr/>
        <a:lstStyle/>
        <a:p>
          <a:endParaRPr lang="en-GB"/>
        </a:p>
      </dgm:t>
    </dgm:pt>
    <dgm:pt modelId="{7F186B06-D2D4-49A6-A420-6A3E55BF4EE6}" type="pres">
      <dgm:prSet presAssocID="{90071C45-F834-4854-BD01-D74B9A739C50}" presName="Name0" presStyleCnt="0">
        <dgm:presLayoutVars>
          <dgm:dir/>
          <dgm:animLvl val="lvl"/>
          <dgm:resizeHandles val="exact"/>
        </dgm:presLayoutVars>
      </dgm:prSet>
      <dgm:spPr/>
    </dgm:pt>
    <dgm:pt modelId="{95621156-5484-482D-99EB-1DA41BA9B355}" type="pres">
      <dgm:prSet presAssocID="{0E96E96E-6147-4D70-A601-AB36D8282181}" presName="composite" presStyleCnt="0"/>
      <dgm:spPr/>
    </dgm:pt>
    <dgm:pt modelId="{F0F75C6C-0ABC-4EA6-9B7D-8C6522D50FE2}" type="pres">
      <dgm:prSet presAssocID="{0E96E96E-6147-4D70-A601-AB36D8282181}" presName="par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0748D3E9-C760-4C73-845E-003B68E37D96}" type="pres">
      <dgm:prSet presAssocID="{0E96E96E-6147-4D70-A601-AB36D8282181}" presName="desTx" presStyleLbl="revTx" presStyleIdx="0" presStyleCnt="5">
        <dgm:presLayoutVars>
          <dgm:bulletEnabled val="1"/>
        </dgm:presLayoutVars>
      </dgm:prSet>
      <dgm:spPr/>
    </dgm:pt>
    <dgm:pt modelId="{1D4671DB-C2A6-4E10-A5FD-AF14F19A7CC2}" type="pres">
      <dgm:prSet presAssocID="{B084E8AA-268F-47A2-B714-6EE6CF08CA79}" presName="space" presStyleCnt="0"/>
      <dgm:spPr/>
    </dgm:pt>
    <dgm:pt modelId="{7EE8A8BB-3322-43B0-8908-DC54827C0284}" type="pres">
      <dgm:prSet presAssocID="{21587442-28F2-4352-9421-A223793E0CB3}" presName="composite" presStyleCnt="0"/>
      <dgm:spPr/>
    </dgm:pt>
    <dgm:pt modelId="{939E147E-F9FF-4BDC-8ABA-2FF5BF843CA4}" type="pres">
      <dgm:prSet presAssocID="{21587442-28F2-4352-9421-A223793E0CB3}" presName="par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729FCF2E-4E17-460E-AC37-D3150CAFA5EB}" type="pres">
      <dgm:prSet presAssocID="{21587442-28F2-4352-9421-A223793E0CB3}" presName="desTx" presStyleLbl="revTx" presStyleIdx="0" presStyleCnt="5">
        <dgm:presLayoutVars>
          <dgm:bulletEnabled val="1"/>
        </dgm:presLayoutVars>
      </dgm:prSet>
      <dgm:spPr/>
    </dgm:pt>
    <dgm:pt modelId="{7FC6C53A-4DC7-48BB-93E2-C394C97AE61A}" type="pres">
      <dgm:prSet presAssocID="{7DE91FCC-5A56-4972-B584-163B133E950A}" presName="space" presStyleCnt="0"/>
      <dgm:spPr/>
    </dgm:pt>
    <dgm:pt modelId="{9D368C73-713E-4161-8FF3-7CC7FEA5CC84}" type="pres">
      <dgm:prSet presAssocID="{7BD309D7-BF42-4C6F-93FA-464840D3E04B}" presName="composite" presStyleCnt="0"/>
      <dgm:spPr/>
    </dgm:pt>
    <dgm:pt modelId="{03C22E35-EA40-4F38-A825-7DACB2BFBFC1}" type="pres">
      <dgm:prSet presAssocID="{7BD309D7-BF42-4C6F-93FA-464840D3E04B}" presName="par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88471349-F039-49A5-B263-9D2BC91C268A}" type="pres">
      <dgm:prSet presAssocID="{7BD309D7-BF42-4C6F-93FA-464840D3E04B}" presName="desTx" presStyleLbl="revTx" presStyleIdx="1" presStyleCnt="5">
        <dgm:presLayoutVars>
          <dgm:bulletEnabled val="1"/>
        </dgm:presLayoutVars>
      </dgm:prSet>
      <dgm:spPr/>
    </dgm:pt>
    <dgm:pt modelId="{F98C4F87-C1C5-481F-8EFF-557E161C9BB9}" type="pres">
      <dgm:prSet presAssocID="{3A4B8434-740C-4052-924D-BF404ECCCCA9}" presName="space" presStyleCnt="0"/>
      <dgm:spPr/>
    </dgm:pt>
    <dgm:pt modelId="{33C559E8-CA3E-4751-BCC4-0C3A66A94F2E}" type="pres">
      <dgm:prSet presAssocID="{541D6716-13B8-45A0-B32E-1C700B49548B}" presName="composite" presStyleCnt="0"/>
      <dgm:spPr/>
    </dgm:pt>
    <dgm:pt modelId="{2BE9E72B-A2DD-488A-B574-9676E41C2787}" type="pres">
      <dgm:prSet presAssocID="{541D6716-13B8-45A0-B32E-1C700B49548B}" presName="par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E7516E9F-0145-4528-A3BA-06C780FBE6E2}" type="pres">
      <dgm:prSet presAssocID="{541D6716-13B8-45A0-B32E-1C700B49548B}" presName="desTx" presStyleLbl="revTx" presStyleIdx="2" presStyleCnt="5">
        <dgm:presLayoutVars>
          <dgm:bulletEnabled val="1"/>
        </dgm:presLayoutVars>
      </dgm:prSet>
      <dgm:spPr/>
    </dgm:pt>
    <dgm:pt modelId="{DC20CD85-FCA5-4855-8967-A1412B454482}" type="pres">
      <dgm:prSet presAssocID="{CA4DC5EB-F3C0-4668-A7AA-6C6D3058A7C9}" presName="space" presStyleCnt="0"/>
      <dgm:spPr/>
    </dgm:pt>
    <dgm:pt modelId="{6FB3B655-A8EF-43CB-87FF-700879FB2027}" type="pres">
      <dgm:prSet presAssocID="{2B2CCB82-FB81-4D23-A07E-C50DABC0C81E}" presName="composite" presStyleCnt="0"/>
      <dgm:spPr/>
    </dgm:pt>
    <dgm:pt modelId="{28FFFB9E-1D0F-4118-A47A-00B682884CA6}" type="pres">
      <dgm:prSet presAssocID="{2B2CCB82-FB81-4D23-A07E-C50DABC0C81E}" presName="par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41676B7-2E98-4737-ACEC-73675A69D64F}" type="pres">
      <dgm:prSet presAssocID="{2B2CCB82-FB81-4D23-A07E-C50DABC0C81E}" presName="desTx" presStyleLbl="revTx" presStyleIdx="3" presStyleCnt="5">
        <dgm:presLayoutVars>
          <dgm:bulletEnabled val="1"/>
        </dgm:presLayoutVars>
      </dgm:prSet>
      <dgm:spPr/>
    </dgm:pt>
    <dgm:pt modelId="{55603680-0941-450C-B9D7-2E9A9AE0B07C}" type="pres">
      <dgm:prSet presAssocID="{34665007-77C8-4752-96C7-FF0E05FF0649}" presName="space" presStyleCnt="0"/>
      <dgm:spPr/>
    </dgm:pt>
    <dgm:pt modelId="{AC36D8CA-6243-49DE-9AFF-035C782D0327}" type="pres">
      <dgm:prSet presAssocID="{7F80A2A4-B9A0-4AD1-B3EC-74BEBEC89600}" presName="composite" presStyleCnt="0"/>
      <dgm:spPr/>
    </dgm:pt>
    <dgm:pt modelId="{00625E71-ABDA-468F-A712-193F1DAD8641}" type="pres">
      <dgm:prSet presAssocID="{7F80A2A4-B9A0-4AD1-B3EC-74BEBEC89600}" presName="parTx" presStyleLbl="node1" presStyleIdx="5" presStyleCnt="6">
        <dgm:presLayoutVars>
          <dgm:chMax val="0"/>
          <dgm:chPref val="0"/>
          <dgm:bulletEnabled val="1"/>
        </dgm:presLayoutVars>
      </dgm:prSet>
      <dgm:spPr/>
    </dgm:pt>
    <dgm:pt modelId="{E25323AB-CBBB-45E0-9409-A8512846886D}" type="pres">
      <dgm:prSet presAssocID="{7F80A2A4-B9A0-4AD1-B3EC-74BEBEC89600}" presName="desTx" presStyleLbl="revTx" presStyleIdx="4" presStyleCnt="5">
        <dgm:presLayoutVars>
          <dgm:bulletEnabled val="1"/>
        </dgm:presLayoutVars>
      </dgm:prSet>
      <dgm:spPr/>
    </dgm:pt>
  </dgm:ptLst>
  <dgm:cxnLst>
    <dgm:cxn modelId="{4F8C3E01-28CD-4F9E-8E96-496D0F1484FA}" srcId="{7BD309D7-BF42-4C6F-93FA-464840D3E04B}" destId="{A9B6B063-D023-4B11-B78F-AFEDA71D9862}" srcOrd="0" destOrd="0" parTransId="{11F1AEB7-7A0D-4BE6-B22F-AC13376D1D5B}" sibTransId="{889F2A61-37F6-4084-9509-95DCBC8054EC}"/>
    <dgm:cxn modelId="{EDE6330C-5FDF-4A41-A1DC-E8AC913626C2}" srcId="{90071C45-F834-4854-BD01-D74B9A739C50}" destId="{21587442-28F2-4352-9421-A223793E0CB3}" srcOrd="1" destOrd="0" parTransId="{ADAD713D-D422-4357-A263-E0C1EF7271C5}" sibTransId="{7DE91FCC-5A56-4972-B584-163B133E950A}"/>
    <dgm:cxn modelId="{C610520C-03FC-4AC6-991C-C2EFAE93B5EF}" srcId="{90071C45-F834-4854-BD01-D74B9A739C50}" destId="{0E96E96E-6147-4D70-A601-AB36D8282181}" srcOrd="0" destOrd="0" parTransId="{2B65D8F0-C5FF-4964-A2D9-7EE4CF644010}" sibTransId="{B084E8AA-268F-47A2-B714-6EE6CF08CA79}"/>
    <dgm:cxn modelId="{9741CB0F-9641-4D9C-B694-151E75771886}" type="presOf" srcId="{F8165A25-4177-4E9F-AFC6-8E02FAB03358}" destId="{88471349-F039-49A5-B263-9D2BC91C268A}" srcOrd="0" destOrd="2" presId="urn:microsoft.com/office/officeart/2005/8/layout/chevron1"/>
    <dgm:cxn modelId="{BDF9C916-52B6-46CC-A656-6EC6AAAC7F0C}" type="presOf" srcId="{90071C45-F834-4854-BD01-D74B9A739C50}" destId="{7F186B06-D2D4-49A6-A420-6A3E55BF4EE6}" srcOrd="0" destOrd="0" presId="urn:microsoft.com/office/officeart/2005/8/layout/chevron1"/>
    <dgm:cxn modelId="{68C9C226-A21C-4AEC-8604-DCDA6B8F0CB2}" type="presOf" srcId="{7DAAC3ED-B9EA-4F69-B7D2-A095CC9481D8}" destId="{E25323AB-CBBB-45E0-9409-A8512846886D}" srcOrd="0" destOrd="1" presId="urn:microsoft.com/office/officeart/2005/8/layout/chevron1"/>
    <dgm:cxn modelId="{DF92B92A-CDC8-46DD-A883-8FDF221B30C8}" type="presOf" srcId="{69ED817C-1439-4BFB-BB5A-2894B71007DE}" destId="{C41676B7-2E98-4737-ACEC-73675A69D64F}" srcOrd="0" destOrd="0" presId="urn:microsoft.com/office/officeart/2005/8/layout/chevron1"/>
    <dgm:cxn modelId="{EE85083B-F0E9-4F46-B7DC-5DB01C0BEA54}" type="presOf" srcId="{586B34A3-54EE-4A5E-9382-4D9907EFF0B8}" destId="{88471349-F039-49A5-B263-9D2BC91C268A}" srcOrd="0" destOrd="1" presId="urn:microsoft.com/office/officeart/2005/8/layout/chevron1"/>
    <dgm:cxn modelId="{266D563C-33A4-4351-AE1D-A77A486F0411}" type="presOf" srcId="{20FAF97E-7079-418C-918A-8102F0145CD1}" destId="{729FCF2E-4E17-460E-AC37-D3150CAFA5EB}" srcOrd="0" destOrd="0" presId="urn:microsoft.com/office/officeart/2005/8/layout/chevron1"/>
    <dgm:cxn modelId="{4E93925C-0C48-4BCC-9C28-0CF4599C547E}" type="presOf" srcId="{FBB7D455-E934-41C3-868B-5DC4839C5DD7}" destId="{C41676B7-2E98-4737-ACEC-73675A69D64F}" srcOrd="0" destOrd="3" presId="urn:microsoft.com/office/officeart/2005/8/layout/chevron1"/>
    <dgm:cxn modelId="{03F6A743-B5BD-4945-841A-BF75E67FBABA}" srcId="{7BD309D7-BF42-4C6F-93FA-464840D3E04B}" destId="{586B34A3-54EE-4A5E-9382-4D9907EFF0B8}" srcOrd="1" destOrd="0" parTransId="{C52FDAD5-EBAC-45CC-BC4C-3633205E8845}" sibTransId="{026D45F8-FDC0-4B97-982E-96E2AFDDEF56}"/>
    <dgm:cxn modelId="{40703464-2F25-4C56-B4CB-58B7E1DE2C50}" srcId="{90071C45-F834-4854-BD01-D74B9A739C50}" destId="{7BD309D7-BF42-4C6F-93FA-464840D3E04B}" srcOrd="2" destOrd="0" parTransId="{9921D26D-B45A-4885-8102-BC095C1F2C59}" sibTransId="{3A4B8434-740C-4052-924D-BF404ECCCCA9}"/>
    <dgm:cxn modelId="{8F2DD16B-F0D8-4F24-9F02-A5B181B9A98A}" srcId="{69ED817C-1439-4BFB-BB5A-2894B71007DE}" destId="{C78C020C-F045-42A0-82EE-29555CCE718E}" srcOrd="0" destOrd="0" parTransId="{52D16B36-B2B5-4BC7-914C-5D24721253AF}" sibTransId="{BECC6605-4375-4950-BFF2-3095C09132DB}"/>
    <dgm:cxn modelId="{D11E104D-AFD1-4C07-9224-F91C8CAF36ED}" type="presOf" srcId="{0F3CB7CC-9085-4A97-9E43-805583F53DC1}" destId="{E7516E9F-0145-4528-A3BA-06C780FBE6E2}" srcOrd="0" destOrd="0" presId="urn:microsoft.com/office/officeart/2005/8/layout/chevron1"/>
    <dgm:cxn modelId="{545C7952-4EC2-42F3-8EF9-EA7EEF170E18}" type="presOf" srcId="{4D1BAC02-4EDC-4590-9C8C-FCE793516798}" destId="{C41676B7-2E98-4737-ACEC-73675A69D64F}" srcOrd="0" destOrd="2" presId="urn:microsoft.com/office/officeart/2005/8/layout/chevron1"/>
    <dgm:cxn modelId="{739AB772-3E77-41D0-B0AD-16961F9C7522}" srcId="{90071C45-F834-4854-BD01-D74B9A739C50}" destId="{7F80A2A4-B9A0-4AD1-B3EC-74BEBEC89600}" srcOrd="5" destOrd="0" parTransId="{F3D92932-2990-43CB-8730-A0AAAA8954C8}" sibTransId="{FBEEADEC-5333-4A40-ABC2-12B9B7CF0FE6}"/>
    <dgm:cxn modelId="{8EA86754-315C-4980-AAC5-20577EDCAF29}" srcId="{21587442-28F2-4352-9421-A223793E0CB3}" destId="{9D076EC1-5C42-4EDE-89D4-A637FB2519B5}" srcOrd="1" destOrd="0" parTransId="{F498871B-03A7-4C2E-A9F7-870C98DF7678}" sibTransId="{BC49B9C4-F249-4F9B-BDE0-9BEE8BE74E7F}"/>
    <dgm:cxn modelId="{12742277-7560-41F0-9E96-D57EB9D922A2}" srcId="{7BD309D7-BF42-4C6F-93FA-464840D3E04B}" destId="{F8165A25-4177-4E9F-AFC6-8E02FAB03358}" srcOrd="2" destOrd="0" parTransId="{3E6310F5-1509-40C5-AB63-4D59613C8543}" sibTransId="{62E81230-9FC2-46C0-AE21-05C899CA9251}"/>
    <dgm:cxn modelId="{A7D16579-210F-4807-AF24-9413106D222F}" type="presOf" srcId="{C78C020C-F045-42A0-82EE-29555CCE718E}" destId="{C41676B7-2E98-4737-ACEC-73675A69D64F}" srcOrd="0" destOrd="1" presId="urn:microsoft.com/office/officeart/2005/8/layout/chevron1"/>
    <dgm:cxn modelId="{F9F7CF80-E630-44A8-87DC-E7FAF535C10C}" srcId="{2B2CCB82-FB81-4D23-A07E-C50DABC0C81E}" destId="{FBB7D455-E934-41C3-868B-5DC4839C5DD7}" srcOrd="1" destOrd="0" parTransId="{C9330350-A617-48AF-B394-431B11F3F0A2}" sibTransId="{6AF0EFDE-25D3-4DF2-97D3-9AA259F18C32}"/>
    <dgm:cxn modelId="{8A1A2C84-0BC8-4C5A-A377-89B3E03ACCCB}" type="presOf" srcId="{21587442-28F2-4352-9421-A223793E0CB3}" destId="{939E147E-F9FF-4BDC-8ABA-2FF5BF843CA4}" srcOrd="0" destOrd="0" presId="urn:microsoft.com/office/officeart/2005/8/layout/chevron1"/>
    <dgm:cxn modelId="{EF6EB08E-79E8-4795-B26F-B499C769EDFD}" type="presOf" srcId="{A9B6B063-D023-4B11-B78F-AFEDA71D9862}" destId="{88471349-F039-49A5-B263-9D2BC91C268A}" srcOrd="0" destOrd="0" presId="urn:microsoft.com/office/officeart/2005/8/layout/chevron1"/>
    <dgm:cxn modelId="{6B282691-8417-4F7A-89C4-6D0EDF5BD716}" srcId="{90071C45-F834-4854-BD01-D74B9A739C50}" destId="{541D6716-13B8-45A0-B32E-1C700B49548B}" srcOrd="3" destOrd="0" parTransId="{13C617A3-1BD4-4D62-B60A-EC05F2FE16E7}" sibTransId="{CA4DC5EB-F3C0-4668-A7AA-6C6D3058A7C9}"/>
    <dgm:cxn modelId="{DD377494-DDDB-4D62-BA24-48193385ED8C}" srcId="{541D6716-13B8-45A0-B32E-1C700B49548B}" destId="{0F3CB7CC-9085-4A97-9E43-805583F53DC1}" srcOrd="0" destOrd="0" parTransId="{02F5DC9F-3D45-417E-BF95-2A5F4B7B0171}" sibTransId="{CC0002DF-0A4E-4E73-84C8-521D8BC4327F}"/>
    <dgm:cxn modelId="{599B4D98-0297-4E2F-B01E-28F3841BCAE8}" type="presOf" srcId="{7F80A2A4-B9A0-4AD1-B3EC-74BEBEC89600}" destId="{00625E71-ABDA-468F-A712-193F1DAD8641}" srcOrd="0" destOrd="0" presId="urn:microsoft.com/office/officeart/2005/8/layout/chevron1"/>
    <dgm:cxn modelId="{D49682A5-972D-478C-81E4-3EAA25A23B25}" type="presOf" srcId="{3A67DCA1-7CE0-439C-B110-845E47CB4261}" destId="{E25323AB-CBBB-45E0-9409-A8512846886D}" srcOrd="0" destOrd="2" presId="urn:microsoft.com/office/officeart/2005/8/layout/chevron1"/>
    <dgm:cxn modelId="{B3CEE5AE-75D7-4564-A212-F1C9F3716C88}" type="presOf" srcId="{7BD309D7-BF42-4C6F-93FA-464840D3E04B}" destId="{03C22E35-EA40-4F38-A825-7DACB2BFBFC1}" srcOrd="0" destOrd="0" presId="urn:microsoft.com/office/officeart/2005/8/layout/chevron1"/>
    <dgm:cxn modelId="{229565B0-7792-4DB1-81D4-046D30BE4A5B}" type="presOf" srcId="{2A505C7C-9F0D-40F3-9CFA-8C9A4605A79F}" destId="{E25323AB-CBBB-45E0-9409-A8512846886D}" srcOrd="0" destOrd="0" presId="urn:microsoft.com/office/officeart/2005/8/layout/chevron1"/>
    <dgm:cxn modelId="{8FF191B1-3471-4093-9C76-299E289C5DB5}" srcId="{69ED817C-1439-4BFB-BB5A-2894B71007DE}" destId="{4D1BAC02-4EDC-4590-9C8C-FCE793516798}" srcOrd="1" destOrd="0" parTransId="{B89CA568-2F0A-4F43-92CA-73980FF9E83A}" sibTransId="{9B86A383-D5F5-4BCC-95E9-702D3E89E09D}"/>
    <dgm:cxn modelId="{772976B7-3E03-4029-B433-2076AFD55F80}" srcId="{2B2CCB82-FB81-4D23-A07E-C50DABC0C81E}" destId="{69ED817C-1439-4BFB-BB5A-2894B71007DE}" srcOrd="0" destOrd="0" parTransId="{C74DC9CB-7259-4AD8-92CA-F60DD1A1C223}" sibTransId="{BE383E1D-ACA1-47B8-A667-D71DBF73D47C}"/>
    <dgm:cxn modelId="{384B50BA-36C2-4D0D-9B33-20427E8A1552}" srcId="{7F80A2A4-B9A0-4AD1-B3EC-74BEBEC89600}" destId="{7DAAC3ED-B9EA-4F69-B7D2-A095CC9481D8}" srcOrd="1" destOrd="0" parTransId="{C84482E7-DADD-4572-B428-A995E5CE9190}" sibTransId="{5F87F5D0-5169-4746-8147-22384F842A61}"/>
    <dgm:cxn modelId="{4A4C7ED7-685F-4186-A3AA-FB2A051233E2}" type="presOf" srcId="{9D076EC1-5C42-4EDE-89D4-A637FB2519B5}" destId="{729FCF2E-4E17-460E-AC37-D3150CAFA5EB}" srcOrd="0" destOrd="1" presId="urn:microsoft.com/office/officeart/2005/8/layout/chevron1"/>
    <dgm:cxn modelId="{FDCF0BDA-5D7A-4AB9-BCA1-7C616119A38D}" srcId="{90071C45-F834-4854-BD01-D74B9A739C50}" destId="{2B2CCB82-FB81-4D23-A07E-C50DABC0C81E}" srcOrd="4" destOrd="0" parTransId="{21A11E8C-7F46-44E3-AE8F-0BFE8FE7E5D4}" sibTransId="{34665007-77C8-4752-96C7-FF0E05FF0649}"/>
    <dgm:cxn modelId="{3FD10CDA-39DC-4ECB-AE4B-0C71DE935DB3}" srcId="{7F80A2A4-B9A0-4AD1-B3EC-74BEBEC89600}" destId="{3A67DCA1-7CE0-439C-B110-845E47CB4261}" srcOrd="2" destOrd="0" parTransId="{8B3A2FDB-0A13-4C2A-B4C5-F6EFF918D3FF}" sibTransId="{A6F941D3-9A65-458D-8E95-8F06D1A20808}"/>
    <dgm:cxn modelId="{C726BFDA-0984-4E22-9E3A-36425D8C5C2A}" type="presOf" srcId="{2B2CCB82-FB81-4D23-A07E-C50DABC0C81E}" destId="{28FFFB9E-1D0F-4118-A47A-00B682884CA6}" srcOrd="0" destOrd="0" presId="urn:microsoft.com/office/officeart/2005/8/layout/chevron1"/>
    <dgm:cxn modelId="{895B1EEA-56D5-4D13-90E5-47C9EA9F7CB9}" srcId="{7F80A2A4-B9A0-4AD1-B3EC-74BEBEC89600}" destId="{2A505C7C-9F0D-40F3-9CFA-8C9A4605A79F}" srcOrd="0" destOrd="0" parTransId="{C4AA4749-F693-446F-AA44-EBE3E0C8F875}" sibTransId="{412DC6A7-3FD1-4C7F-A830-978FB0D9AC67}"/>
    <dgm:cxn modelId="{FEC5E5EA-DC9F-46DC-B2E2-7E7EF1057349}" srcId="{21587442-28F2-4352-9421-A223793E0CB3}" destId="{20FAF97E-7079-418C-918A-8102F0145CD1}" srcOrd="0" destOrd="0" parTransId="{5B4074C3-805F-42B8-A820-8C962D03811F}" sibTransId="{842E75E5-E6A2-40BD-9F6D-6AAF0D1DF29E}"/>
    <dgm:cxn modelId="{39BFA7EF-DBB1-4CA3-8C34-BF6BCBFFBB76}" type="presOf" srcId="{0E96E96E-6147-4D70-A601-AB36D8282181}" destId="{F0F75C6C-0ABC-4EA6-9B7D-8C6522D50FE2}" srcOrd="0" destOrd="0" presId="urn:microsoft.com/office/officeart/2005/8/layout/chevron1"/>
    <dgm:cxn modelId="{AD251EF8-1BDB-4949-BAF4-CE97FBEEE509}" type="presOf" srcId="{541D6716-13B8-45A0-B32E-1C700B49548B}" destId="{2BE9E72B-A2DD-488A-B574-9676E41C2787}" srcOrd="0" destOrd="0" presId="urn:microsoft.com/office/officeart/2005/8/layout/chevron1"/>
    <dgm:cxn modelId="{04FB2805-8775-45DA-9038-EA46006147D6}" type="presParOf" srcId="{7F186B06-D2D4-49A6-A420-6A3E55BF4EE6}" destId="{95621156-5484-482D-99EB-1DA41BA9B355}" srcOrd="0" destOrd="0" presId="urn:microsoft.com/office/officeart/2005/8/layout/chevron1"/>
    <dgm:cxn modelId="{5FF924C8-F659-4560-AC26-203AE52BA927}" type="presParOf" srcId="{95621156-5484-482D-99EB-1DA41BA9B355}" destId="{F0F75C6C-0ABC-4EA6-9B7D-8C6522D50FE2}" srcOrd="0" destOrd="0" presId="urn:microsoft.com/office/officeart/2005/8/layout/chevron1"/>
    <dgm:cxn modelId="{AA41F78C-EEE8-47D8-805B-0AF67A997957}" type="presParOf" srcId="{95621156-5484-482D-99EB-1DA41BA9B355}" destId="{0748D3E9-C760-4C73-845E-003B68E37D96}" srcOrd="1" destOrd="0" presId="urn:microsoft.com/office/officeart/2005/8/layout/chevron1"/>
    <dgm:cxn modelId="{0D6208BE-5BD0-41ED-94F3-022669D9EAEE}" type="presParOf" srcId="{7F186B06-D2D4-49A6-A420-6A3E55BF4EE6}" destId="{1D4671DB-C2A6-4E10-A5FD-AF14F19A7CC2}" srcOrd="1" destOrd="0" presId="urn:microsoft.com/office/officeart/2005/8/layout/chevron1"/>
    <dgm:cxn modelId="{2AC264B6-2CFC-4866-93FA-B74184585A60}" type="presParOf" srcId="{7F186B06-D2D4-49A6-A420-6A3E55BF4EE6}" destId="{7EE8A8BB-3322-43B0-8908-DC54827C0284}" srcOrd="2" destOrd="0" presId="urn:microsoft.com/office/officeart/2005/8/layout/chevron1"/>
    <dgm:cxn modelId="{384B8604-427C-4124-ABB3-C9A842689D8C}" type="presParOf" srcId="{7EE8A8BB-3322-43B0-8908-DC54827C0284}" destId="{939E147E-F9FF-4BDC-8ABA-2FF5BF843CA4}" srcOrd="0" destOrd="0" presId="urn:microsoft.com/office/officeart/2005/8/layout/chevron1"/>
    <dgm:cxn modelId="{A04285B6-201E-42D5-80D4-6B8AD6E50188}" type="presParOf" srcId="{7EE8A8BB-3322-43B0-8908-DC54827C0284}" destId="{729FCF2E-4E17-460E-AC37-D3150CAFA5EB}" srcOrd="1" destOrd="0" presId="urn:microsoft.com/office/officeart/2005/8/layout/chevron1"/>
    <dgm:cxn modelId="{BA64A0CA-556E-4CC3-9397-F243D8E705E7}" type="presParOf" srcId="{7F186B06-D2D4-49A6-A420-6A3E55BF4EE6}" destId="{7FC6C53A-4DC7-48BB-93E2-C394C97AE61A}" srcOrd="3" destOrd="0" presId="urn:microsoft.com/office/officeart/2005/8/layout/chevron1"/>
    <dgm:cxn modelId="{780D6244-31BB-4ED9-805A-0006B8952B1D}" type="presParOf" srcId="{7F186B06-D2D4-49A6-A420-6A3E55BF4EE6}" destId="{9D368C73-713E-4161-8FF3-7CC7FEA5CC84}" srcOrd="4" destOrd="0" presId="urn:microsoft.com/office/officeart/2005/8/layout/chevron1"/>
    <dgm:cxn modelId="{49E6F767-659E-4A01-846B-6AB8A64F7AEB}" type="presParOf" srcId="{9D368C73-713E-4161-8FF3-7CC7FEA5CC84}" destId="{03C22E35-EA40-4F38-A825-7DACB2BFBFC1}" srcOrd="0" destOrd="0" presId="urn:microsoft.com/office/officeart/2005/8/layout/chevron1"/>
    <dgm:cxn modelId="{85196A99-DC76-48BD-A574-E3A056C07DB5}" type="presParOf" srcId="{9D368C73-713E-4161-8FF3-7CC7FEA5CC84}" destId="{88471349-F039-49A5-B263-9D2BC91C268A}" srcOrd="1" destOrd="0" presId="urn:microsoft.com/office/officeart/2005/8/layout/chevron1"/>
    <dgm:cxn modelId="{E73B7E29-0B18-46A4-85EB-F19CE9778995}" type="presParOf" srcId="{7F186B06-D2D4-49A6-A420-6A3E55BF4EE6}" destId="{F98C4F87-C1C5-481F-8EFF-557E161C9BB9}" srcOrd="5" destOrd="0" presId="urn:microsoft.com/office/officeart/2005/8/layout/chevron1"/>
    <dgm:cxn modelId="{26A2A1C5-9F35-48E3-8BC8-CDF32BF1803A}" type="presParOf" srcId="{7F186B06-D2D4-49A6-A420-6A3E55BF4EE6}" destId="{33C559E8-CA3E-4751-BCC4-0C3A66A94F2E}" srcOrd="6" destOrd="0" presId="urn:microsoft.com/office/officeart/2005/8/layout/chevron1"/>
    <dgm:cxn modelId="{58F88464-FA74-4453-B700-A89F00697876}" type="presParOf" srcId="{33C559E8-CA3E-4751-BCC4-0C3A66A94F2E}" destId="{2BE9E72B-A2DD-488A-B574-9676E41C2787}" srcOrd="0" destOrd="0" presId="urn:microsoft.com/office/officeart/2005/8/layout/chevron1"/>
    <dgm:cxn modelId="{6CFCC537-32A6-49D0-8FAD-BB95317F9C19}" type="presParOf" srcId="{33C559E8-CA3E-4751-BCC4-0C3A66A94F2E}" destId="{E7516E9F-0145-4528-A3BA-06C780FBE6E2}" srcOrd="1" destOrd="0" presId="urn:microsoft.com/office/officeart/2005/8/layout/chevron1"/>
    <dgm:cxn modelId="{B7211A8F-E6DA-4904-959D-F5F97148598B}" type="presParOf" srcId="{7F186B06-D2D4-49A6-A420-6A3E55BF4EE6}" destId="{DC20CD85-FCA5-4855-8967-A1412B454482}" srcOrd="7" destOrd="0" presId="urn:microsoft.com/office/officeart/2005/8/layout/chevron1"/>
    <dgm:cxn modelId="{A8270238-713E-472C-84D1-3572D1899536}" type="presParOf" srcId="{7F186B06-D2D4-49A6-A420-6A3E55BF4EE6}" destId="{6FB3B655-A8EF-43CB-87FF-700879FB2027}" srcOrd="8" destOrd="0" presId="urn:microsoft.com/office/officeart/2005/8/layout/chevron1"/>
    <dgm:cxn modelId="{E287DF6C-0A71-442D-BD04-9A992A27106F}" type="presParOf" srcId="{6FB3B655-A8EF-43CB-87FF-700879FB2027}" destId="{28FFFB9E-1D0F-4118-A47A-00B682884CA6}" srcOrd="0" destOrd="0" presId="urn:microsoft.com/office/officeart/2005/8/layout/chevron1"/>
    <dgm:cxn modelId="{EE1A1E0C-F47F-4B0D-9210-B79BAE9BDA06}" type="presParOf" srcId="{6FB3B655-A8EF-43CB-87FF-700879FB2027}" destId="{C41676B7-2E98-4737-ACEC-73675A69D64F}" srcOrd="1" destOrd="0" presId="urn:microsoft.com/office/officeart/2005/8/layout/chevron1"/>
    <dgm:cxn modelId="{4520E275-182E-4E07-BDCD-31CDAE458601}" type="presParOf" srcId="{7F186B06-D2D4-49A6-A420-6A3E55BF4EE6}" destId="{55603680-0941-450C-B9D7-2E9A9AE0B07C}" srcOrd="9" destOrd="0" presId="urn:microsoft.com/office/officeart/2005/8/layout/chevron1"/>
    <dgm:cxn modelId="{3EB4751D-44F5-4DA4-A21A-62BBE7A8A43A}" type="presParOf" srcId="{7F186B06-D2D4-49A6-A420-6A3E55BF4EE6}" destId="{AC36D8CA-6243-49DE-9AFF-035C782D0327}" srcOrd="10" destOrd="0" presId="urn:microsoft.com/office/officeart/2005/8/layout/chevron1"/>
    <dgm:cxn modelId="{9D46B226-6E26-483D-AA51-D4418715C6DF}" type="presParOf" srcId="{AC36D8CA-6243-49DE-9AFF-035C782D0327}" destId="{00625E71-ABDA-468F-A712-193F1DAD8641}" srcOrd="0" destOrd="0" presId="urn:microsoft.com/office/officeart/2005/8/layout/chevron1"/>
    <dgm:cxn modelId="{584B3097-C675-4E82-B2EB-28302A0E1D73}" type="presParOf" srcId="{AC36D8CA-6243-49DE-9AFF-035C782D0327}" destId="{E25323AB-CBBB-45E0-9409-A8512846886D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E11BDE-7D69-4E14-9CCA-A949A19B1CE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2F4B006-0253-4DFF-A4A5-8B5B108E4581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800" dirty="0"/>
            <a:t>Sex </a:t>
          </a:r>
        </a:p>
      </dgm:t>
    </dgm:pt>
    <dgm:pt modelId="{35C065AA-F363-4563-8452-B85AE693B38F}" type="parTrans" cxnId="{79818457-093B-418E-8CC6-0D4EC19A4397}">
      <dgm:prSet/>
      <dgm:spPr/>
      <dgm:t>
        <a:bodyPr/>
        <a:lstStyle/>
        <a:p>
          <a:endParaRPr lang="en-GB"/>
        </a:p>
      </dgm:t>
    </dgm:pt>
    <dgm:pt modelId="{F3E2A8D0-D31F-499A-8A4B-5792F1B8A494}" type="sibTrans" cxnId="{79818457-093B-418E-8CC6-0D4EC19A4397}">
      <dgm:prSet/>
      <dgm:spPr/>
      <dgm:t>
        <a:bodyPr/>
        <a:lstStyle/>
        <a:p>
          <a:endParaRPr lang="en-GB"/>
        </a:p>
      </dgm:t>
    </dgm:pt>
    <dgm:pt modelId="{793F065A-58DE-44E3-9DDA-89446C57EA65}">
      <dgm:prSet phldrT="[Text]" custT="1"/>
      <dgm:spPr/>
      <dgm:t>
        <a:bodyPr/>
        <a:lstStyle/>
        <a:p>
          <a:r>
            <a:rPr lang="en-GB" sz="1800" dirty="0"/>
            <a:t>Female: 9 </a:t>
          </a:r>
        </a:p>
      </dgm:t>
    </dgm:pt>
    <dgm:pt modelId="{30922802-EC2B-4E0D-A98B-7D278385F501}" type="parTrans" cxnId="{AB8AE342-219A-4A22-A13A-A5EB3723482D}">
      <dgm:prSet/>
      <dgm:spPr/>
      <dgm:t>
        <a:bodyPr/>
        <a:lstStyle/>
        <a:p>
          <a:endParaRPr lang="en-GB"/>
        </a:p>
      </dgm:t>
    </dgm:pt>
    <dgm:pt modelId="{BEFF2C07-7AE0-4B6E-A998-B3193F68BF3F}" type="sibTrans" cxnId="{AB8AE342-219A-4A22-A13A-A5EB3723482D}">
      <dgm:prSet/>
      <dgm:spPr/>
      <dgm:t>
        <a:bodyPr/>
        <a:lstStyle/>
        <a:p>
          <a:endParaRPr lang="en-GB"/>
        </a:p>
      </dgm:t>
    </dgm:pt>
    <dgm:pt modelId="{6AEB4929-591A-483E-BD1F-AEE8642465A3}">
      <dgm:prSet phldrT="[Text]" custT="1"/>
      <dgm:spPr/>
      <dgm:t>
        <a:bodyPr/>
        <a:lstStyle/>
        <a:p>
          <a:r>
            <a:rPr lang="en-GB" sz="1800" dirty="0"/>
            <a:t>Male: 8 </a:t>
          </a:r>
        </a:p>
      </dgm:t>
    </dgm:pt>
    <dgm:pt modelId="{BB6E644F-6EA8-49B9-A637-AC7D3FC4613E}" type="parTrans" cxnId="{1BEA5BC6-2D79-4FD3-85B1-DF8972918FB0}">
      <dgm:prSet/>
      <dgm:spPr/>
      <dgm:t>
        <a:bodyPr/>
        <a:lstStyle/>
        <a:p>
          <a:endParaRPr lang="en-GB"/>
        </a:p>
      </dgm:t>
    </dgm:pt>
    <dgm:pt modelId="{CE407003-9855-42DD-92F2-08B3BBEAAA10}" type="sibTrans" cxnId="{1BEA5BC6-2D79-4FD3-85B1-DF8972918FB0}">
      <dgm:prSet/>
      <dgm:spPr/>
      <dgm:t>
        <a:bodyPr/>
        <a:lstStyle/>
        <a:p>
          <a:endParaRPr lang="en-GB"/>
        </a:p>
      </dgm:t>
    </dgm:pt>
    <dgm:pt modelId="{8657C33F-C53F-4D54-A6FC-0E0878E25DF4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1800" dirty="0"/>
            <a:t>Age at initial treatment </a:t>
          </a:r>
          <a:br>
            <a:rPr lang="en-GB" sz="1800" dirty="0"/>
          </a:br>
          <a:r>
            <a:rPr lang="en-GB" sz="1800" dirty="0"/>
            <a:t>(</a:t>
          </a:r>
          <a:r>
            <a:rPr lang="en-GB" sz="1800" dirty="0" err="1"/>
            <a:t>mean±SD</a:t>
          </a:r>
          <a:r>
            <a:rPr lang="en-GB" sz="1800" dirty="0"/>
            <a:t>) </a:t>
          </a:r>
        </a:p>
      </dgm:t>
    </dgm:pt>
    <dgm:pt modelId="{1C32E2B7-5460-4E65-88D9-D995D88E3ECB}" type="parTrans" cxnId="{FE29A422-4C63-4B8D-9F63-17780E80EB79}">
      <dgm:prSet/>
      <dgm:spPr/>
      <dgm:t>
        <a:bodyPr/>
        <a:lstStyle/>
        <a:p>
          <a:endParaRPr lang="en-GB"/>
        </a:p>
      </dgm:t>
    </dgm:pt>
    <dgm:pt modelId="{FA272CB0-E1BF-44F4-9DE4-8FA7C8665D20}" type="sibTrans" cxnId="{FE29A422-4C63-4B8D-9F63-17780E80EB79}">
      <dgm:prSet/>
      <dgm:spPr/>
      <dgm:t>
        <a:bodyPr/>
        <a:lstStyle/>
        <a:p>
          <a:endParaRPr lang="en-GB"/>
        </a:p>
      </dgm:t>
    </dgm:pt>
    <dgm:pt modelId="{50512A7C-C8AA-44FF-805F-FC235863E1C7}">
      <dgm:prSet phldrT="[Text]" custT="1"/>
      <dgm:spPr/>
      <dgm:t>
        <a:bodyPr/>
        <a:lstStyle/>
        <a:p>
          <a:r>
            <a:rPr lang="en-GB" sz="1800" dirty="0"/>
            <a:t>7.6± 2.7  </a:t>
          </a:r>
        </a:p>
      </dgm:t>
    </dgm:pt>
    <dgm:pt modelId="{05889CD8-EB94-4788-B12B-4DBF947FC479}" type="parTrans" cxnId="{4FB3149F-6719-4463-B3D9-C0A175C958A9}">
      <dgm:prSet/>
      <dgm:spPr/>
      <dgm:t>
        <a:bodyPr/>
        <a:lstStyle/>
        <a:p>
          <a:endParaRPr lang="en-GB"/>
        </a:p>
      </dgm:t>
    </dgm:pt>
    <dgm:pt modelId="{103AAA35-5043-4EBD-9B47-9EB2F0AAF315}" type="sibTrans" cxnId="{4FB3149F-6719-4463-B3D9-C0A175C958A9}">
      <dgm:prSet/>
      <dgm:spPr/>
      <dgm:t>
        <a:bodyPr/>
        <a:lstStyle/>
        <a:p>
          <a:endParaRPr lang="en-GB"/>
        </a:p>
      </dgm:t>
    </dgm:pt>
    <dgm:pt modelId="{444C3992-90FE-425F-99AE-CFB726DCC6CE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GB" sz="1800" dirty="0"/>
            <a:t>Height at initial treatment </a:t>
          </a:r>
          <a:br>
            <a:rPr lang="en-GB" sz="1800" dirty="0"/>
          </a:br>
          <a:r>
            <a:rPr lang="en-GB" sz="1800" dirty="0"/>
            <a:t>(</a:t>
          </a:r>
          <a:r>
            <a:rPr lang="en-GB" sz="1800" dirty="0" err="1"/>
            <a:t>mean±SD</a:t>
          </a:r>
          <a:r>
            <a:rPr lang="en-GB" sz="1800" dirty="0"/>
            <a:t> score) </a:t>
          </a:r>
        </a:p>
      </dgm:t>
    </dgm:pt>
    <dgm:pt modelId="{790D264F-A418-4E15-B900-424F54ADBD1F}" type="parTrans" cxnId="{9358939E-5CA0-4CED-9002-CE7849D68376}">
      <dgm:prSet/>
      <dgm:spPr/>
      <dgm:t>
        <a:bodyPr/>
        <a:lstStyle/>
        <a:p>
          <a:endParaRPr lang="en-GB"/>
        </a:p>
      </dgm:t>
    </dgm:pt>
    <dgm:pt modelId="{ECCEC92D-6F9D-4146-8150-BDCF6F291F5C}" type="sibTrans" cxnId="{9358939E-5CA0-4CED-9002-CE7849D68376}">
      <dgm:prSet/>
      <dgm:spPr/>
      <dgm:t>
        <a:bodyPr/>
        <a:lstStyle/>
        <a:p>
          <a:endParaRPr lang="en-GB"/>
        </a:p>
      </dgm:t>
    </dgm:pt>
    <dgm:pt modelId="{C1B879C1-2C36-4337-A8B7-84D452E20B20}">
      <dgm:prSet phldrT="[Text]" custT="1"/>
      <dgm:spPr/>
      <dgm:t>
        <a:bodyPr/>
        <a:lstStyle/>
        <a:p>
          <a:r>
            <a:rPr lang="en-GB" sz="1800" dirty="0"/>
            <a:t>-4.7± 0.9 </a:t>
          </a:r>
        </a:p>
      </dgm:t>
    </dgm:pt>
    <dgm:pt modelId="{333F797C-C388-41AF-B371-0A3B36175401}" type="parTrans" cxnId="{1AEB3B90-BE20-423F-BB03-5FBDCF2D11BA}">
      <dgm:prSet/>
      <dgm:spPr/>
      <dgm:t>
        <a:bodyPr/>
        <a:lstStyle/>
        <a:p>
          <a:endParaRPr lang="en-GB"/>
        </a:p>
      </dgm:t>
    </dgm:pt>
    <dgm:pt modelId="{9A744AD3-699C-4767-AB07-DE2321D4E481}" type="sibTrans" cxnId="{1AEB3B90-BE20-423F-BB03-5FBDCF2D11BA}">
      <dgm:prSet/>
      <dgm:spPr/>
      <dgm:t>
        <a:bodyPr/>
        <a:lstStyle/>
        <a:p>
          <a:endParaRPr lang="en-GB"/>
        </a:p>
      </dgm:t>
    </dgm:pt>
    <dgm:pt modelId="{E068CCC0-73E8-491F-961B-FE94B9C91E8E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1800" dirty="0"/>
            <a:t>Previous growth hormone, n (%)</a:t>
          </a:r>
        </a:p>
      </dgm:t>
    </dgm:pt>
    <dgm:pt modelId="{FD8CCAB6-D477-408B-9A42-3B86AB9AAA23}" type="parTrans" cxnId="{739F430A-8454-4BFC-BC7A-DB1B18BF4E67}">
      <dgm:prSet/>
      <dgm:spPr/>
      <dgm:t>
        <a:bodyPr/>
        <a:lstStyle/>
        <a:p>
          <a:endParaRPr lang="en-GB"/>
        </a:p>
      </dgm:t>
    </dgm:pt>
    <dgm:pt modelId="{B9B4E0C8-881D-47C1-A52F-D5663EB04812}" type="sibTrans" cxnId="{739F430A-8454-4BFC-BC7A-DB1B18BF4E67}">
      <dgm:prSet/>
      <dgm:spPr/>
      <dgm:t>
        <a:bodyPr/>
        <a:lstStyle/>
        <a:p>
          <a:endParaRPr lang="en-GB"/>
        </a:p>
      </dgm:t>
    </dgm:pt>
    <dgm:pt modelId="{5A4DD8AA-22F4-498C-8264-2075AF837387}">
      <dgm:prSet phldrT="[Text]" custT="1"/>
      <dgm:spPr/>
      <dgm:t>
        <a:bodyPr/>
        <a:lstStyle/>
        <a:p>
          <a:r>
            <a:rPr lang="en-GB" sz="1800" dirty="0"/>
            <a:t>13 (76) </a:t>
          </a:r>
        </a:p>
      </dgm:t>
    </dgm:pt>
    <dgm:pt modelId="{DE5EFEA8-3841-44A4-A6D8-77962B8C64A2}" type="parTrans" cxnId="{313B642F-5B9E-4368-B8EC-090A67A7956E}">
      <dgm:prSet/>
      <dgm:spPr/>
      <dgm:t>
        <a:bodyPr/>
        <a:lstStyle/>
        <a:p>
          <a:endParaRPr lang="en-GB"/>
        </a:p>
      </dgm:t>
    </dgm:pt>
    <dgm:pt modelId="{C45A5B85-081D-4F4E-B140-33D024D22C31}" type="sibTrans" cxnId="{313B642F-5B9E-4368-B8EC-090A67A7956E}">
      <dgm:prSet/>
      <dgm:spPr/>
      <dgm:t>
        <a:bodyPr/>
        <a:lstStyle/>
        <a:p>
          <a:endParaRPr lang="en-GB"/>
        </a:p>
      </dgm:t>
    </dgm:pt>
    <dgm:pt modelId="{E2356421-0763-4392-A417-26C17C215084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1800" dirty="0"/>
            <a:t>Foramen magnum decompression, </a:t>
          </a:r>
          <a:br>
            <a:rPr lang="en-GB" sz="1800" dirty="0"/>
          </a:br>
          <a:r>
            <a:rPr lang="en-GB" sz="1800" dirty="0"/>
            <a:t>n (%) </a:t>
          </a:r>
        </a:p>
      </dgm:t>
    </dgm:pt>
    <dgm:pt modelId="{D8E4E188-A525-49DD-A63A-A8BACB7B64BB}" type="parTrans" cxnId="{9E568D41-D99D-4F03-A4D2-1BEA749F8937}">
      <dgm:prSet/>
      <dgm:spPr/>
      <dgm:t>
        <a:bodyPr/>
        <a:lstStyle/>
        <a:p>
          <a:endParaRPr lang="en-GB"/>
        </a:p>
      </dgm:t>
    </dgm:pt>
    <dgm:pt modelId="{F0D98BE6-A07D-4A63-9191-8EE4F2B8F7EE}" type="sibTrans" cxnId="{9E568D41-D99D-4F03-A4D2-1BEA749F8937}">
      <dgm:prSet/>
      <dgm:spPr/>
      <dgm:t>
        <a:bodyPr/>
        <a:lstStyle/>
        <a:p>
          <a:endParaRPr lang="en-GB"/>
        </a:p>
      </dgm:t>
    </dgm:pt>
    <dgm:pt modelId="{B60830C2-D910-4C4F-A1F7-C8D6244C8BC1}">
      <dgm:prSet phldrT="[Text]" custT="1"/>
      <dgm:spPr/>
      <dgm:t>
        <a:bodyPr/>
        <a:lstStyle/>
        <a:p>
          <a:r>
            <a:rPr lang="en-GB" sz="1800" dirty="0"/>
            <a:t>5(29) </a:t>
          </a:r>
        </a:p>
      </dgm:t>
    </dgm:pt>
    <dgm:pt modelId="{236FD4EB-1F6E-4C81-A9A7-37CDEE0C9BF7}" type="parTrans" cxnId="{B200E442-376F-48E6-A553-97B3C6FBDB35}">
      <dgm:prSet/>
      <dgm:spPr/>
      <dgm:t>
        <a:bodyPr/>
        <a:lstStyle/>
        <a:p>
          <a:endParaRPr lang="en-GB"/>
        </a:p>
      </dgm:t>
    </dgm:pt>
    <dgm:pt modelId="{2C5E87A3-5A8C-4125-8A8F-3311791D268F}" type="sibTrans" cxnId="{B200E442-376F-48E6-A553-97B3C6FBDB35}">
      <dgm:prSet/>
      <dgm:spPr/>
      <dgm:t>
        <a:bodyPr/>
        <a:lstStyle/>
        <a:p>
          <a:endParaRPr lang="en-GB"/>
        </a:p>
      </dgm:t>
    </dgm:pt>
    <dgm:pt modelId="{A398D87B-BFCB-486D-BF69-739D47326545}" type="pres">
      <dgm:prSet presAssocID="{BEE11BDE-7D69-4E14-9CCA-A949A19B1CE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E40A4E6-69D6-4C18-9E7B-DA14C000EFD2}" type="pres">
      <dgm:prSet presAssocID="{92F4B006-0253-4DFF-A4A5-8B5B108E4581}" presName="root" presStyleCnt="0"/>
      <dgm:spPr/>
    </dgm:pt>
    <dgm:pt modelId="{F32809AE-CF50-42BF-BD4B-98895CBBCAD8}" type="pres">
      <dgm:prSet presAssocID="{92F4B006-0253-4DFF-A4A5-8B5B108E4581}" presName="rootComposite" presStyleCnt="0"/>
      <dgm:spPr/>
    </dgm:pt>
    <dgm:pt modelId="{BB4A5718-9110-40B6-B599-160CB58AC9D6}" type="pres">
      <dgm:prSet presAssocID="{92F4B006-0253-4DFF-A4A5-8B5B108E4581}" presName="rootText" presStyleLbl="node1" presStyleIdx="0" presStyleCnt="5"/>
      <dgm:spPr/>
    </dgm:pt>
    <dgm:pt modelId="{03F9751F-4293-4649-9AAD-D7B0CAEBA54F}" type="pres">
      <dgm:prSet presAssocID="{92F4B006-0253-4DFF-A4A5-8B5B108E4581}" presName="rootConnector" presStyleLbl="node1" presStyleIdx="0" presStyleCnt="5"/>
      <dgm:spPr/>
    </dgm:pt>
    <dgm:pt modelId="{7B121887-9054-45F4-9E4D-338E00856F44}" type="pres">
      <dgm:prSet presAssocID="{92F4B006-0253-4DFF-A4A5-8B5B108E4581}" presName="childShape" presStyleCnt="0"/>
      <dgm:spPr/>
    </dgm:pt>
    <dgm:pt modelId="{4EDB919A-F649-416E-B0C3-BCE1D9C25AAD}" type="pres">
      <dgm:prSet presAssocID="{30922802-EC2B-4E0D-A98B-7D278385F501}" presName="Name13" presStyleLbl="parChTrans1D2" presStyleIdx="0" presStyleCnt="6"/>
      <dgm:spPr/>
    </dgm:pt>
    <dgm:pt modelId="{20C85E4B-335A-4A1B-886A-A0C03FD1A386}" type="pres">
      <dgm:prSet presAssocID="{793F065A-58DE-44E3-9DDA-89446C57EA65}" presName="childText" presStyleLbl="bgAcc1" presStyleIdx="0" presStyleCnt="6">
        <dgm:presLayoutVars>
          <dgm:bulletEnabled val="1"/>
        </dgm:presLayoutVars>
      </dgm:prSet>
      <dgm:spPr/>
    </dgm:pt>
    <dgm:pt modelId="{9B772EB4-353B-4F86-B809-6447B4F5B46F}" type="pres">
      <dgm:prSet presAssocID="{BB6E644F-6EA8-49B9-A637-AC7D3FC4613E}" presName="Name13" presStyleLbl="parChTrans1D2" presStyleIdx="1" presStyleCnt="6"/>
      <dgm:spPr/>
    </dgm:pt>
    <dgm:pt modelId="{22A728F4-D8BD-43D5-B0E1-22A3EB834899}" type="pres">
      <dgm:prSet presAssocID="{6AEB4929-591A-483E-BD1F-AEE8642465A3}" presName="childText" presStyleLbl="bgAcc1" presStyleIdx="1" presStyleCnt="6">
        <dgm:presLayoutVars>
          <dgm:bulletEnabled val="1"/>
        </dgm:presLayoutVars>
      </dgm:prSet>
      <dgm:spPr/>
    </dgm:pt>
    <dgm:pt modelId="{4D577A50-8A80-49A2-8189-9537ADC83362}" type="pres">
      <dgm:prSet presAssocID="{8657C33F-C53F-4D54-A6FC-0E0878E25DF4}" presName="root" presStyleCnt="0"/>
      <dgm:spPr/>
    </dgm:pt>
    <dgm:pt modelId="{8B36A7E4-779D-46DD-80EE-DA5137F7640F}" type="pres">
      <dgm:prSet presAssocID="{8657C33F-C53F-4D54-A6FC-0E0878E25DF4}" presName="rootComposite" presStyleCnt="0"/>
      <dgm:spPr/>
    </dgm:pt>
    <dgm:pt modelId="{E3CD1155-15F4-4273-85CC-E5A28D396B47}" type="pres">
      <dgm:prSet presAssocID="{8657C33F-C53F-4D54-A6FC-0E0878E25DF4}" presName="rootText" presStyleLbl="node1" presStyleIdx="1" presStyleCnt="5"/>
      <dgm:spPr/>
    </dgm:pt>
    <dgm:pt modelId="{D43E881B-E807-4BD8-952D-848F2C014D34}" type="pres">
      <dgm:prSet presAssocID="{8657C33F-C53F-4D54-A6FC-0E0878E25DF4}" presName="rootConnector" presStyleLbl="node1" presStyleIdx="1" presStyleCnt="5"/>
      <dgm:spPr/>
    </dgm:pt>
    <dgm:pt modelId="{DF59AAF3-2BE8-4CB2-9783-D9365D42EAFF}" type="pres">
      <dgm:prSet presAssocID="{8657C33F-C53F-4D54-A6FC-0E0878E25DF4}" presName="childShape" presStyleCnt="0"/>
      <dgm:spPr/>
    </dgm:pt>
    <dgm:pt modelId="{CA9F20DA-BD46-48F7-9DC4-38C1477127A3}" type="pres">
      <dgm:prSet presAssocID="{05889CD8-EB94-4788-B12B-4DBF947FC479}" presName="Name13" presStyleLbl="parChTrans1D2" presStyleIdx="2" presStyleCnt="6"/>
      <dgm:spPr/>
    </dgm:pt>
    <dgm:pt modelId="{D4C2FE99-3D12-4E0A-AA42-7B94329313A1}" type="pres">
      <dgm:prSet presAssocID="{50512A7C-C8AA-44FF-805F-FC235863E1C7}" presName="childText" presStyleLbl="bgAcc1" presStyleIdx="2" presStyleCnt="6">
        <dgm:presLayoutVars>
          <dgm:bulletEnabled val="1"/>
        </dgm:presLayoutVars>
      </dgm:prSet>
      <dgm:spPr/>
    </dgm:pt>
    <dgm:pt modelId="{1D0932AE-D81F-43A8-B79D-88FAE535100C}" type="pres">
      <dgm:prSet presAssocID="{444C3992-90FE-425F-99AE-CFB726DCC6CE}" presName="root" presStyleCnt="0"/>
      <dgm:spPr/>
    </dgm:pt>
    <dgm:pt modelId="{9ACF8809-AE73-4822-B424-0D0924B01D8A}" type="pres">
      <dgm:prSet presAssocID="{444C3992-90FE-425F-99AE-CFB726DCC6CE}" presName="rootComposite" presStyleCnt="0"/>
      <dgm:spPr/>
    </dgm:pt>
    <dgm:pt modelId="{8ECCAE54-D9C6-4164-AEED-B4A867236A83}" type="pres">
      <dgm:prSet presAssocID="{444C3992-90FE-425F-99AE-CFB726DCC6CE}" presName="rootText" presStyleLbl="node1" presStyleIdx="2" presStyleCnt="5"/>
      <dgm:spPr/>
    </dgm:pt>
    <dgm:pt modelId="{01F659B4-6E35-4998-B091-AEB5D12EB818}" type="pres">
      <dgm:prSet presAssocID="{444C3992-90FE-425F-99AE-CFB726DCC6CE}" presName="rootConnector" presStyleLbl="node1" presStyleIdx="2" presStyleCnt="5"/>
      <dgm:spPr/>
    </dgm:pt>
    <dgm:pt modelId="{5565E856-BD86-40EC-8A36-FF7FB06F8A84}" type="pres">
      <dgm:prSet presAssocID="{444C3992-90FE-425F-99AE-CFB726DCC6CE}" presName="childShape" presStyleCnt="0"/>
      <dgm:spPr/>
    </dgm:pt>
    <dgm:pt modelId="{C4BEFCDD-12B8-4558-9576-327F6A3A8E0F}" type="pres">
      <dgm:prSet presAssocID="{333F797C-C388-41AF-B371-0A3B36175401}" presName="Name13" presStyleLbl="parChTrans1D2" presStyleIdx="3" presStyleCnt="6"/>
      <dgm:spPr/>
    </dgm:pt>
    <dgm:pt modelId="{CAC949F8-2309-4860-BFBF-CACD473A005A}" type="pres">
      <dgm:prSet presAssocID="{C1B879C1-2C36-4337-A8B7-84D452E20B20}" presName="childText" presStyleLbl="bgAcc1" presStyleIdx="3" presStyleCnt="6">
        <dgm:presLayoutVars>
          <dgm:bulletEnabled val="1"/>
        </dgm:presLayoutVars>
      </dgm:prSet>
      <dgm:spPr/>
    </dgm:pt>
    <dgm:pt modelId="{26BC1FE8-C69B-4327-9B15-EEAA4C28CC7B}" type="pres">
      <dgm:prSet presAssocID="{E068CCC0-73E8-491F-961B-FE94B9C91E8E}" presName="root" presStyleCnt="0"/>
      <dgm:spPr/>
    </dgm:pt>
    <dgm:pt modelId="{C8DDA964-5B65-41A6-9141-23E4029FEEC9}" type="pres">
      <dgm:prSet presAssocID="{E068CCC0-73E8-491F-961B-FE94B9C91E8E}" presName="rootComposite" presStyleCnt="0"/>
      <dgm:spPr/>
    </dgm:pt>
    <dgm:pt modelId="{DE5BA308-B2A7-4810-97E3-A6C0803C2D53}" type="pres">
      <dgm:prSet presAssocID="{E068CCC0-73E8-491F-961B-FE94B9C91E8E}" presName="rootText" presStyleLbl="node1" presStyleIdx="3" presStyleCnt="5"/>
      <dgm:spPr/>
    </dgm:pt>
    <dgm:pt modelId="{DBA3F07D-9A81-42CF-A934-793833168928}" type="pres">
      <dgm:prSet presAssocID="{E068CCC0-73E8-491F-961B-FE94B9C91E8E}" presName="rootConnector" presStyleLbl="node1" presStyleIdx="3" presStyleCnt="5"/>
      <dgm:spPr/>
    </dgm:pt>
    <dgm:pt modelId="{CCAB8164-929D-450B-9D8A-7C0C5B85C89D}" type="pres">
      <dgm:prSet presAssocID="{E068CCC0-73E8-491F-961B-FE94B9C91E8E}" presName="childShape" presStyleCnt="0"/>
      <dgm:spPr/>
    </dgm:pt>
    <dgm:pt modelId="{333738BF-2C8A-471E-977A-314170564EF5}" type="pres">
      <dgm:prSet presAssocID="{DE5EFEA8-3841-44A4-A6D8-77962B8C64A2}" presName="Name13" presStyleLbl="parChTrans1D2" presStyleIdx="4" presStyleCnt="6"/>
      <dgm:spPr/>
    </dgm:pt>
    <dgm:pt modelId="{85F1DCCD-E833-454D-9B59-C157786AE7E9}" type="pres">
      <dgm:prSet presAssocID="{5A4DD8AA-22F4-498C-8264-2075AF837387}" presName="childText" presStyleLbl="bgAcc1" presStyleIdx="4" presStyleCnt="6">
        <dgm:presLayoutVars>
          <dgm:bulletEnabled val="1"/>
        </dgm:presLayoutVars>
      </dgm:prSet>
      <dgm:spPr/>
    </dgm:pt>
    <dgm:pt modelId="{40D3256A-2243-442C-846D-AE1E3261B8C0}" type="pres">
      <dgm:prSet presAssocID="{E2356421-0763-4392-A417-26C17C215084}" presName="root" presStyleCnt="0"/>
      <dgm:spPr/>
    </dgm:pt>
    <dgm:pt modelId="{B9B16C5A-BE2D-4AD2-A19F-2DAAD2E9548A}" type="pres">
      <dgm:prSet presAssocID="{E2356421-0763-4392-A417-26C17C215084}" presName="rootComposite" presStyleCnt="0"/>
      <dgm:spPr/>
    </dgm:pt>
    <dgm:pt modelId="{1B79751F-1B21-404B-8D02-6A049C6C64C9}" type="pres">
      <dgm:prSet presAssocID="{E2356421-0763-4392-A417-26C17C215084}" presName="rootText" presStyleLbl="node1" presStyleIdx="4" presStyleCnt="5"/>
      <dgm:spPr/>
    </dgm:pt>
    <dgm:pt modelId="{0E522F51-8E63-44B9-90AC-FC9FABB90C03}" type="pres">
      <dgm:prSet presAssocID="{E2356421-0763-4392-A417-26C17C215084}" presName="rootConnector" presStyleLbl="node1" presStyleIdx="4" presStyleCnt="5"/>
      <dgm:spPr/>
    </dgm:pt>
    <dgm:pt modelId="{D8E590E6-5631-41AC-AA9A-0B26F3F4CA89}" type="pres">
      <dgm:prSet presAssocID="{E2356421-0763-4392-A417-26C17C215084}" presName="childShape" presStyleCnt="0"/>
      <dgm:spPr/>
    </dgm:pt>
    <dgm:pt modelId="{EC0E16B1-ABF3-4A38-BAC0-BDA5A92B1F1C}" type="pres">
      <dgm:prSet presAssocID="{236FD4EB-1F6E-4C81-A9A7-37CDEE0C9BF7}" presName="Name13" presStyleLbl="parChTrans1D2" presStyleIdx="5" presStyleCnt="6"/>
      <dgm:spPr/>
    </dgm:pt>
    <dgm:pt modelId="{7372C80A-C197-49DD-8F55-7CAC9198C4CD}" type="pres">
      <dgm:prSet presAssocID="{B60830C2-D910-4C4F-A1F7-C8D6244C8BC1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3B099903-09FA-4BBA-AD90-F53AA81BD1F8}" type="presOf" srcId="{05889CD8-EB94-4788-B12B-4DBF947FC479}" destId="{CA9F20DA-BD46-48F7-9DC4-38C1477127A3}" srcOrd="0" destOrd="0" presId="urn:microsoft.com/office/officeart/2005/8/layout/hierarchy3"/>
    <dgm:cxn modelId="{739F430A-8454-4BFC-BC7A-DB1B18BF4E67}" srcId="{BEE11BDE-7D69-4E14-9CCA-A949A19B1CEC}" destId="{E068CCC0-73E8-491F-961B-FE94B9C91E8E}" srcOrd="3" destOrd="0" parTransId="{FD8CCAB6-D477-408B-9A42-3B86AB9AAA23}" sibTransId="{B9B4E0C8-881D-47C1-A52F-D5663EB04812}"/>
    <dgm:cxn modelId="{A17EF10B-0B5F-4B72-9EF8-B0B48E893474}" type="presOf" srcId="{793F065A-58DE-44E3-9DDA-89446C57EA65}" destId="{20C85E4B-335A-4A1B-886A-A0C03FD1A386}" srcOrd="0" destOrd="0" presId="urn:microsoft.com/office/officeart/2005/8/layout/hierarchy3"/>
    <dgm:cxn modelId="{BD83F81E-ABAE-47A2-962D-36A6ACD7289E}" type="presOf" srcId="{8657C33F-C53F-4D54-A6FC-0E0878E25DF4}" destId="{E3CD1155-15F4-4273-85CC-E5A28D396B47}" srcOrd="0" destOrd="0" presId="urn:microsoft.com/office/officeart/2005/8/layout/hierarchy3"/>
    <dgm:cxn modelId="{FE29A422-4C63-4B8D-9F63-17780E80EB79}" srcId="{BEE11BDE-7D69-4E14-9CCA-A949A19B1CEC}" destId="{8657C33F-C53F-4D54-A6FC-0E0878E25DF4}" srcOrd="1" destOrd="0" parTransId="{1C32E2B7-5460-4E65-88D9-D995D88E3ECB}" sibTransId="{FA272CB0-E1BF-44F4-9DE4-8FA7C8665D20}"/>
    <dgm:cxn modelId="{313B642F-5B9E-4368-B8EC-090A67A7956E}" srcId="{E068CCC0-73E8-491F-961B-FE94B9C91E8E}" destId="{5A4DD8AA-22F4-498C-8264-2075AF837387}" srcOrd="0" destOrd="0" parTransId="{DE5EFEA8-3841-44A4-A6D8-77962B8C64A2}" sibTransId="{C45A5B85-081D-4F4E-B140-33D024D22C31}"/>
    <dgm:cxn modelId="{76646530-AF29-4126-96C9-8C62C29CC9DC}" type="presOf" srcId="{6AEB4929-591A-483E-BD1F-AEE8642465A3}" destId="{22A728F4-D8BD-43D5-B0E1-22A3EB834899}" srcOrd="0" destOrd="0" presId="urn:microsoft.com/office/officeart/2005/8/layout/hierarchy3"/>
    <dgm:cxn modelId="{D9BC7E38-838C-4DFE-A7AC-5154D08716D8}" type="presOf" srcId="{DE5EFEA8-3841-44A4-A6D8-77962B8C64A2}" destId="{333738BF-2C8A-471E-977A-314170564EF5}" srcOrd="0" destOrd="0" presId="urn:microsoft.com/office/officeart/2005/8/layout/hierarchy3"/>
    <dgm:cxn modelId="{AE41335E-84A8-4494-99CC-E2F8E0772F80}" type="presOf" srcId="{8657C33F-C53F-4D54-A6FC-0E0878E25DF4}" destId="{D43E881B-E807-4BD8-952D-848F2C014D34}" srcOrd="1" destOrd="0" presId="urn:microsoft.com/office/officeart/2005/8/layout/hierarchy3"/>
    <dgm:cxn modelId="{C72F8161-A9A2-4F50-A3BD-A1B45A9AF4FC}" type="presOf" srcId="{B60830C2-D910-4C4F-A1F7-C8D6244C8BC1}" destId="{7372C80A-C197-49DD-8F55-7CAC9198C4CD}" srcOrd="0" destOrd="0" presId="urn:microsoft.com/office/officeart/2005/8/layout/hierarchy3"/>
    <dgm:cxn modelId="{9E568D41-D99D-4F03-A4D2-1BEA749F8937}" srcId="{BEE11BDE-7D69-4E14-9CCA-A949A19B1CEC}" destId="{E2356421-0763-4392-A417-26C17C215084}" srcOrd="4" destOrd="0" parTransId="{D8E4E188-A525-49DD-A63A-A8BACB7B64BB}" sibTransId="{F0D98BE6-A07D-4A63-9191-8EE4F2B8F7EE}"/>
    <dgm:cxn modelId="{AB8AE342-219A-4A22-A13A-A5EB3723482D}" srcId="{92F4B006-0253-4DFF-A4A5-8B5B108E4581}" destId="{793F065A-58DE-44E3-9DDA-89446C57EA65}" srcOrd="0" destOrd="0" parTransId="{30922802-EC2B-4E0D-A98B-7D278385F501}" sibTransId="{BEFF2C07-7AE0-4B6E-A998-B3193F68BF3F}"/>
    <dgm:cxn modelId="{B200E442-376F-48E6-A553-97B3C6FBDB35}" srcId="{E2356421-0763-4392-A417-26C17C215084}" destId="{B60830C2-D910-4C4F-A1F7-C8D6244C8BC1}" srcOrd="0" destOrd="0" parTransId="{236FD4EB-1F6E-4C81-A9A7-37CDEE0C9BF7}" sibTransId="{2C5E87A3-5A8C-4125-8A8F-3311791D268F}"/>
    <dgm:cxn modelId="{AD6A1145-35F9-43D9-849E-F54FA2D4FB7B}" type="presOf" srcId="{C1B879C1-2C36-4337-A8B7-84D452E20B20}" destId="{CAC949F8-2309-4860-BFBF-CACD473A005A}" srcOrd="0" destOrd="0" presId="urn:microsoft.com/office/officeart/2005/8/layout/hierarchy3"/>
    <dgm:cxn modelId="{CFD04065-95A8-4351-87A0-BED8CDE6718F}" type="presOf" srcId="{444C3992-90FE-425F-99AE-CFB726DCC6CE}" destId="{01F659B4-6E35-4998-B091-AEB5D12EB818}" srcOrd="1" destOrd="0" presId="urn:microsoft.com/office/officeart/2005/8/layout/hierarchy3"/>
    <dgm:cxn modelId="{346CE766-EC98-4EC8-87ED-E8FF0EB80B60}" type="presOf" srcId="{50512A7C-C8AA-44FF-805F-FC235863E1C7}" destId="{D4C2FE99-3D12-4E0A-AA42-7B94329313A1}" srcOrd="0" destOrd="0" presId="urn:microsoft.com/office/officeart/2005/8/layout/hierarchy3"/>
    <dgm:cxn modelId="{5870F048-AE69-4630-B38B-9B02EE2FC480}" type="presOf" srcId="{E068CCC0-73E8-491F-961B-FE94B9C91E8E}" destId="{DBA3F07D-9A81-42CF-A934-793833168928}" srcOrd="1" destOrd="0" presId="urn:microsoft.com/office/officeart/2005/8/layout/hierarchy3"/>
    <dgm:cxn modelId="{F441EC6A-60D1-44B8-8370-01D5ACF82BE5}" type="presOf" srcId="{5A4DD8AA-22F4-498C-8264-2075AF837387}" destId="{85F1DCCD-E833-454D-9B59-C157786AE7E9}" srcOrd="0" destOrd="0" presId="urn:microsoft.com/office/officeart/2005/8/layout/hierarchy3"/>
    <dgm:cxn modelId="{94F0E26B-F69A-4A8A-8C06-1E8A29A34794}" type="presOf" srcId="{333F797C-C388-41AF-B371-0A3B36175401}" destId="{C4BEFCDD-12B8-4558-9576-327F6A3A8E0F}" srcOrd="0" destOrd="0" presId="urn:microsoft.com/office/officeart/2005/8/layout/hierarchy3"/>
    <dgm:cxn modelId="{DBF46852-70A7-4F03-B60A-C8874FB160C2}" type="presOf" srcId="{BEE11BDE-7D69-4E14-9CCA-A949A19B1CEC}" destId="{A398D87B-BFCB-486D-BF69-739D47326545}" srcOrd="0" destOrd="0" presId="urn:microsoft.com/office/officeart/2005/8/layout/hierarchy3"/>
    <dgm:cxn modelId="{3E96F756-3159-44DE-9EE0-C12E5973CF0B}" type="presOf" srcId="{BB6E644F-6EA8-49B9-A637-AC7D3FC4613E}" destId="{9B772EB4-353B-4F86-B809-6447B4F5B46F}" srcOrd="0" destOrd="0" presId="urn:microsoft.com/office/officeart/2005/8/layout/hierarchy3"/>
    <dgm:cxn modelId="{79818457-093B-418E-8CC6-0D4EC19A4397}" srcId="{BEE11BDE-7D69-4E14-9CCA-A949A19B1CEC}" destId="{92F4B006-0253-4DFF-A4A5-8B5B108E4581}" srcOrd="0" destOrd="0" parTransId="{35C065AA-F363-4563-8452-B85AE693B38F}" sibTransId="{F3E2A8D0-D31F-499A-8A4B-5792F1B8A494}"/>
    <dgm:cxn modelId="{02559759-ED86-43B6-9577-2CAD5230AEFA}" type="presOf" srcId="{E2356421-0763-4392-A417-26C17C215084}" destId="{0E522F51-8E63-44B9-90AC-FC9FABB90C03}" srcOrd="1" destOrd="0" presId="urn:microsoft.com/office/officeart/2005/8/layout/hierarchy3"/>
    <dgm:cxn modelId="{1AEB3B90-BE20-423F-BB03-5FBDCF2D11BA}" srcId="{444C3992-90FE-425F-99AE-CFB726DCC6CE}" destId="{C1B879C1-2C36-4337-A8B7-84D452E20B20}" srcOrd="0" destOrd="0" parTransId="{333F797C-C388-41AF-B371-0A3B36175401}" sibTransId="{9A744AD3-699C-4767-AB07-DE2321D4E481}"/>
    <dgm:cxn modelId="{6EC07B98-DBCB-41B9-BB3D-9E46A3DB6B92}" type="presOf" srcId="{92F4B006-0253-4DFF-A4A5-8B5B108E4581}" destId="{03F9751F-4293-4649-9AAD-D7B0CAEBA54F}" srcOrd="1" destOrd="0" presId="urn:microsoft.com/office/officeart/2005/8/layout/hierarchy3"/>
    <dgm:cxn modelId="{9358939E-5CA0-4CED-9002-CE7849D68376}" srcId="{BEE11BDE-7D69-4E14-9CCA-A949A19B1CEC}" destId="{444C3992-90FE-425F-99AE-CFB726DCC6CE}" srcOrd="2" destOrd="0" parTransId="{790D264F-A418-4E15-B900-424F54ADBD1F}" sibTransId="{ECCEC92D-6F9D-4146-8150-BDCF6F291F5C}"/>
    <dgm:cxn modelId="{4FB3149F-6719-4463-B3D9-C0A175C958A9}" srcId="{8657C33F-C53F-4D54-A6FC-0E0878E25DF4}" destId="{50512A7C-C8AA-44FF-805F-FC235863E1C7}" srcOrd="0" destOrd="0" parTransId="{05889CD8-EB94-4788-B12B-4DBF947FC479}" sibTransId="{103AAA35-5043-4EBD-9B47-9EB2F0AAF315}"/>
    <dgm:cxn modelId="{DD6D39C1-DA95-40E0-B01C-92B1CFCD1718}" type="presOf" srcId="{30922802-EC2B-4E0D-A98B-7D278385F501}" destId="{4EDB919A-F649-416E-B0C3-BCE1D9C25AAD}" srcOrd="0" destOrd="0" presId="urn:microsoft.com/office/officeart/2005/8/layout/hierarchy3"/>
    <dgm:cxn modelId="{1BEA5BC6-2D79-4FD3-85B1-DF8972918FB0}" srcId="{92F4B006-0253-4DFF-A4A5-8B5B108E4581}" destId="{6AEB4929-591A-483E-BD1F-AEE8642465A3}" srcOrd="1" destOrd="0" parTransId="{BB6E644F-6EA8-49B9-A637-AC7D3FC4613E}" sibTransId="{CE407003-9855-42DD-92F2-08B3BBEAAA10}"/>
    <dgm:cxn modelId="{1DF620C9-FD81-42AA-A894-B11A5F344937}" type="presOf" srcId="{444C3992-90FE-425F-99AE-CFB726DCC6CE}" destId="{8ECCAE54-D9C6-4164-AEED-B4A867236A83}" srcOrd="0" destOrd="0" presId="urn:microsoft.com/office/officeart/2005/8/layout/hierarchy3"/>
    <dgm:cxn modelId="{E87663CB-D0A9-4C5D-B1B4-C31FECF5172D}" type="presOf" srcId="{E2356421-0763-4392-A417-26C17C215084}" destId="{1B79751F-1B21-404B-8D02-6A049C6C64C9}" srcOrd="0" destOrd="0" presId="urn:microsoft.com/office/officeart/2005/8/layout/hierarchy3"/>
    <dgm:cxn modelId="{F1D775D9-0699-4977-91CF-61C8C4473531}" type="presOf" srcId="{236FD4EB-1F6E-4C81-A9A7-37CDEE0C9BF7}" destId="{EC0E16B1-ABF3-4A38-BAC0-BDA5A92B1F1C}" srcOrd="0" destOrd="0" presId="urn:microsoft.com/office/officeart/2005/8/layout/hierarchy3"/>
    <dgm:cxn modelId="{4DA04EE7-E586-4331-BE5F-49D791D76B5B}" type="presOf" srcId="{E068CCC0-73E8-491F-961B-FE94B9C91E8E}" destId="{DE5BA308-B2A7-4810-97E3-A6C0803C2D53}" srcOrd="0" destOrd="0" presId="urn:microsoft.com/office/officeart/2005/8/layout/hierarchy3"/>
    <dgm:cxn modelId="{D0A71FF6-B2B1-467E-B408-A731D01FD51F}" type="presOf" srcId="{92F4B006-0253-4DFF-A4A5-8B5B108E4581}" destId="{BB4A5718-9110-40B6-B599-160CB58AC9D6}" srcOrd="0" destOrd="0" presId="urn:microsoft.com/office/officeart/2005/8/layout/hierarchy3"/>
    <dgm:cxn modelId="{F95B3739-D6AD-4AC9-B4D6-AAA716C61DCA}" type="presParOf" srcId="{A398D87B-BFCB-486D-BF69-739D47326545}" destId="{4E40A4E6-69D6-4C18-9E7B-DA14C000EFD2}" srcOrd="0" destOrd="0" presId="urn:microsoft.com/office/officeart/2005/8/layout/hierarchy3"/>
    <dgm:cxn modelId="{D507EB4C-C8C3-498E-98DD-3A98993D9448}" type="presParOf" srcId="{4E40A4E6-69D6-4C18-9E7B-DA14C000EFD2}" destId="{F32809AE-CF50-42BF-BD4B-98895CBBCAD8}" srcOrd="0" destOrd="0" presId="urn:microsoft.com/office/officeart/2005/8/layout/hierarchy3"/>
    <dgm:cxn modelId="{D439C8F2-D621-45B9-9423-3F450C12A095}" type="presParOf" srcId="{F32809AE-CF50-42BF-BD4B-98895CBBCAD8}" destId="{BB4A5718-9110-40B6-B599-160CB58AC9D6}" srcOrd="0" destOrd="0" presId="urn:microsoft.com/office/officeart/2005/8/layout/hierarchy3"/>
    <dgm:cxn modelId="{C24E57E8-4819-4C59-84D8-549AA1DF3876}" type="presParOf" srcId="{F32809AE-CF50-42BF-BD4B-98895CBBCAD8}" destId="{03F9751F-4293-4649-9AAD-D7B0CAEBA54F}" srcOrd="1" destOrd="0" presId="urn:microsoft.com/office/officeart/2005/8/layout/hierarchy3"/>
    <dgm:cxn modelId="{399EFBF3-EE3E-4BAA-A6FF-0B8223E5F517}" type="presParOf" srcId="{4E40A4E6-69D6-4C18-9E7B-DA14C000EFD2}" destId="{7B121887-9054-45F4-9E4D-338E00856F44}" srcOrd="1" destOrd="0" presId="urn:microsoft.com/office/officeart/2005/8/layout/hierarchy3"/>
    <dgm:cxn modelId="{5C73F4A5-ED2A-4429-8E77-7DC05CA2DDF7}" type="presParOf" srcId="{7B121887-9054-45F4-9E4D-338E00856F44}" destId="{4EDB919A-F649-416E-B0C3-BCE1D9C25AAD}" srcOrd="0" destOrd="0" presId="urn:microsoft.com/office/officeart/2005/8/layout/hierarchy3"/>
    <dgm:cxn modelId="{2CED7E50-926D-4779-B295-6F39CE6D43FD}" type="presParOf" srcId="{7B121887-9054-45F4-9E4D-338E00856F44}" destId="{20C85E4B-335A-4A1B-886A-A0C03FD1A386}" srcOrd="1" destOrd="0" presId="urn:microsoft.com/office/officeart/2005/8/layout/hierarchy3"/>
    <dgm:cxn modelId="{ACC39CBE-1F33-46AD-BFAE-3C6BBC7706FE}" type="presParOf" srcId="{7B121887-9054-45F4-9E4D-338E00856F44}" destId="{9B772EB4-353B-4F86-B809-6447B4F5B46F}" srcOrd="2" destOrd="0" presId="urn:microsoft.com/office/officeart/2005/8/layout/hierarchy3"/>
    <dgm:cxn modelId="{5DC773C0-EAAC-4B71-A0CA-8E5CC272D061}" type="presParOf" srcId="{7B121887-9054-45F4-9E4D-338E00856F44}" destId="{22A728F4-D8BD-43D5-B0E1-22A3EB834899}" srcOrd="3" destOrd="0" presId="urn:microsoft.com/office/officeart/2005/8/layout/hierarchy3"/>
    <dgm:cxn modelId="{9B3C1427-83EC-4EFA-8EDC-F7EEDFB62F00}" type="presParOf" srcId="{A398D87B-BFCB-486D-BF69-739D47326545}" destId="{4D577A50-8A80-49A2-8189-9537ADC83362}" srcOrd="1" destOrd="0" presId="urn:microsoft.com/office/officeart/2005/8/layout/hierarchy3"/>
    <dgm:cxn modelId="{ECAC3044-D7FC-4D42-A1D6-2ACA20D37BE4}" type="presParOf" srcId="{4D577A50-8A80-49A2-8189-9537ADC83362}" destId="{8B36A7E4-779D-46DD-80EE-DA5137F7640F}" srcOrd="0" destOrd="0" presId="urn:microsoft.com/office/officeart/2005/8/layout/hierarchy3"/>
    <dgm:cxn modelId="{F95A7803-733D-4E35-A7FA-89C41CB6751F}" type="presParOf" srcId="{8B36A7E4-779D-46DD-80EE-DA5137F7640F}" destId="{E3CD1155-15F4-4273-85CC-E5A28D396B47}" srcOrd="0" destOrd="0" presId="urn:microsoft.com/office/officeart/2005/8/layout/hierarchy3"/>
    <dgm:cxn modelId="{F9084504-28A6-4E09-B0D6-806394B19E78}" type="presParOf" srcId="{8B36A7E4-779D-46DD-80EE-DA5137F7640F}" destId="{D43E881B-E807-4BD8-952D-848F2C014D34}" srcOrd="1" destOrd="0" presId="urn:microsoft.com/office/officeart/2005/8/layout/hierarchy3"/>
    <dgm:cxn modelId="{6A72487A-D9D8-4C75-89F4-D4959A90C08A}" type="presParOf" srcId="{4D577A50-8A80-49A2-8189-9537ADC83362}" destId="{DF59AAF3-2BE8-4CB2-9783-D9365D42EAFF}" srcOrd="1" destOrd="0" presId="urn:microsoft.com/office/officeart/2005/8/layout/hierarchy3"/>
    <dgm:cxn modelId="{60AA8087-75AF-457E-AF32-9D17B9BC0566}" type="presParOf" srcId="{DF59AAF3-2BE8-4CB2-9783-D9365D42EAFF}" destId="{CA9F20DA-BD46-48F7-9DC4-38C1477127A3}" srcOrd="0" destOrd="0" presId="urn:microsoft.com/office/officeart/2005/8/layout/hierarchy3"/>
    <dgm:cxn modelId="{3598662E-A9A5-4601-946D-DC376F371ED7}" type="presParOf" srcId="{DF59AAF3-2BE8-4CB2-9783-D9365D42EAFF}" destId="{D4C2FE99-3D12-4E0A-AA42-7B94329313A1}" srcOrd="1" destOrd="0" presId="urn:microsoft.com/office/officeart/2005/8/layout/hierarchy3"/>
    <dgm:cxn modelId="{5A76A0C8-4355-499D-9589-E40985C8492C}" type="presParOf" srcId="{A398D87B-BFCB-486D-BF69-739D47326545}" destId="{1D0932AE-D81F-43A8-B79D-88FAE535100C}" srcOrd="2" destOrd="0" presId="urn:microsoft.com/office/officeart/2005/8/layout/hierarchy3"/>
    <dgm:cxn modelId="{F8118B23-D1EE-4948-918A-8538EDC9185B}" type="presParOf" srcId="{1D0932AE-D81F-43A8-B79D-88FAE535100C}" destId="{9ACF8809-AE73-4822-B424-0D0924B01D8A}" srcOrd="0" destOrd="0" presId="urn:microsoft.com/office/officeart/2005/8/layout/hierarchy3"/>
    <dgm:cxn modelId="{CB34E4C4-79F5-4909-B05F-B31477AD07E7}" type="presParOf" srcId="{9ACF8809-AE73-4822-B424-0D0924B01D8A}" destId="{8ECCAE54-D9C6-4164-AEED-B4A867236A83}" srcOrd="0" destOrd="0" presId="urn:microsoft.com/office/officeart/2005/8/layout/hierarchy3"/>
    <dgm:cxn modelId="{DBD03315-C886-4A49-896E-4BF8DA6CED66}" type="presParOf" srcId="{9ACF8809-AE73-4822-B424-0D0924B01D8A}" destId="{01F659B4-6E35-4998-B091-AEB5D12EB818}" srcOrd="1" destOrd="0" presId="urn:microsoft.com/office/officeart/2005/8/layout/hierarchy3"/>
    <dgm:cxn modelId="{190339D0-1539-465D-8A01-B9838A5F7B22}" type="presParOf" srcId="{1D0932AE-D81F-43A8-B79D-88FAE535100C}" destId="{5565E856-BD86-40EC-8A36-FF7FB06F8A84}" srcOrd="1" destOrd="0" presId="urn:microsoft.com/office/officeart/2005/8/layout/hierarchy3"/>
    <dgm:cxn modelId="{CC58BBA9-4C6E-4C1C-BC80-C5B74EBCF6D9}" type="presParOf" srcId="{5565E856-BD86-40EC-8A36-FF7FB06F8A84}" destId="{C4BEFCDD-12B8-4558-9576-327F6A3A8E0F}" srcOrd="0" destOrd="0" presId="urn:microsoft.com/office/officeart/2005/8/layout/hierarchy3"/>
    <dgm:cxn modelId="{A4B8025C-6B18-4186-9F32-C653E20522F5}" type="presParOf" srcId="{5565E856-BD86-40EC-8A36-FF7FB06F8A84}" destId="{CAC949F8-2309-4860-BFBF-CACD473A005A}" srcOrd="1" destOrd="0" presId="urn:microsoft.com/office/officeart/2005/8/layout/hierarchy3"/>
    <dgm:cxn modelId="{C7DA0644-C3A7-476A-9C2E-01186DD60FF0}" type="presParOf" srcId="{A398D87B-BFCB-486D-BF69-739D47326545}" destId="{26BC1FE8-C69B-4327-9B15-EEAA4C28CC7B}" srcOrd="3" destOrd="0" presId="urn:microsoft.com/office/officeart/2005/8/layout/hierarchy3"/>
    <dgm:cxn modelId="{BD95AB33-776A-43FC-B8E4-BFC5C16FCEF5}" type="presParOf" srcId="{26BC1FE8-C69B-4327-9B15-EEAA4C28CC7B}" destId="{C8DDA964-5B65-41A6-9141-23E4029FEEC9}" srcOrd="0" destOrd="0" presId="urn:microsoft.com/office/officeart/2005/8/layout/hierarchy3"/>
    <dgm:cxn modelId="{48212AFA-494A-4321-A026-B7B492E52DEA}" type="presParOf" srcId="{C8DDA964-5B65-41A6-9141-23E4029FEEC9}" destId="{DE5BA308-B2A7-4810-97E3-A6C0803C2D53}" srcOrd="0" destOrd="0" presId="urn:microsoft.com/office/officeart/2005/8/layout/hierarchy3"/>
    <dgm:cxn modelId="{F36C9D94-F615-4B0B-9FC1-8A482B72A941}" type="presParOf" srcId="{C8DDA964-5B65-41A6-9141-23E4029FEEC9}" destId="{DBA3F07D-9A81-42CF-A934-793833168928}" srcOrd="1" destOrd="0" presId="urn:microsoft.com/office/officeart/2005/8/layout/hierarchy3"/>
    <dgm:cxn modelId="{D466AC74-B679-4A64-951C-6D236EFE9B7C}" type="presParOf" srcId="{26BC1FE8-C69B-4327-9B15-EEAA4C28CC7B}" destId="{CCAB8164-929D-450B-9D8A-7C0C5B85C89D}" srcOrd="1" destOrd="0" presId="urn:microsoft.com/office/officeart/2005/8/layout/hierarchy3"/>
    <dgm:cxn modelId="{546531BD-81DF-4DF4-951E-D3880BD84C5E}" type="presParOf" srcId="{CCAB8164-929D-450B-9D8A-7C0C5B85C89D}" destId="{333738BF-2C8A-471E-977A-314170564EF5}" srcOrd="0" destOrd="0" presId="urn:microsoft.com/office/officeart/2005/8/layout/hierarchy3"/>
    <dgm:cxn modelId="{6CF0598D-4CA7-47BB-9906-8C1D8EED0F24}" type="presParOf" srcId="{CCAB8164-929D-450B-9D8A-7C0C5B85C89D}" destId="{85F1DCCD-E833-454D-9B59-C157786AE7E9}" srcOrd="1" destOrd="0" presId="urn:microsoft.com/office/officeart/2005/8/layout/hierarchy3"/>
    <dgm:cxn modelId="{9BBDD7D8-AA87-4966-B38A-1FBD69798E5A}" type="presParOf" srcId="{A398D87B-BFCB-486D-BF69-739D47326545}" destId="{40D3256A-2243-442C-846D-AE1E3261B8C0}" srcOrd="4" destOrd="0" presId="urn:microsoft.com/office/officeart/2005/8/layout/hierarchy3"/>
    <dgm:cxn modelId="{DC4590D9-6847-4900-AEB3-D1E75D49F021}" type="presParOf" srcId="{40D3256A-2243-442C-846D-AE1E3261B8C0}" destId="{B9B16C5A-BE2D-4AD2-A19F-2DAAD2E9548A}" srcOrd="0" destOrd="0" presId="urn:microsoft.com/office/officeart/2005/8/layout/hierarchy3"/>
    <dgm:cxn modelId="{319A62F7-1DC5-4518-A87D-08AFDFE7A153}" type="presParOf" srcId="{B9B16C5A-BE2D-4AD2-A19F-2DAAD2E9548A}" destId="{1B79751F-1B21-404B-8D02-6A049C6C64C9}" srcOrd="0" destOrd="0" presId="urn:microsoft.com/office/officeart/2005/8/layout/hierarchy3"/>
    <dgm:cxn modelId="{78B9A0B5-2C66-4A5B-9A7E-A94BB6C64B8F}" type="presParOf" srcId="{B9B16C5A-BE2D-4AD2-A19F-2DAAD2E9548A}" destId="{0E522F51-8E63-44B9-90AC-FC9FABB90C03}" srcOrd="1" destOrd="0" presId="urn:microsoft.com/office/officeart/2005/8/layout/hierarchy3"/>
    <dgm:cxn modelId="{9CA187B2-FE2C-403F-83BF-CC329C4B0FEF}" type="presParOf" srcId="{40D3256A-2243-442C-846D-AE1E3261B8C0}" destId="{D8E590E6-5631-41AC-AA9A-0B26F3F4CA89}" srcOrd="1" destOrd="0" presId="urn:microsoft.com/office/officeart/2005/8/layout/hierarchy3"/>
    <dgm:cxn modelId="{6A4AD2CA-6437-4C3B-8002-87C3BFAF5152}" type="presParOf" srcId="{D8E590E6-5631-41AC-AA9A-0B26F3F4CA89}" destId="{EC0E16B1-ABF3-4A38-BAC0-BDA5A92B1F1C}" srcOrd="0" destOrd="0" presId="urn:microsoft.com/office/officeart/2005/8/layout/hierarchy3"/>
    <dgm:cxn modelId="{BB4C4138-90B3-4E56-BA3C-76DCFE062F16}" type="presParOf" srcId="{D8E590E6-5631-41AC-AA9A-0B26F3F4CA89}" destId="{7372C80A-C197-49DD-8F55-7CAC9198C4C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BF417E-9F6B-47C6-9A90-64FFF2B88AE9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20AF436C-5C5D-4D9B-AA42-0E741543436B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2000" dirty="0"/>
            <a:t>Age vs MAA: </a:t>
          </a:r>
          <a:br>
            <a:rPr lang="en-GB" sz="2000" dirty="0"/>
          </a:br>
          <a:r>
            <a:rPr lang="en-GB" sz="2000" dirty="0"/>
            <a:t>0.56</a:t>
          </a:r>
        </a:p>
      </dgm:t>
    </dgm:pt>
    <dgm:pt modelId="{FFDBF399-06D8-4960-A755-8F162C9AE371}" type="parTrans" cxnId="{30B76700-67A6-40B0-B2C7-D080F0E24DFB}">
      <dgm:prSet/>
      <dgm:spPr/>
      <dgm:t>
        <a:bodyPr/>
        <a:lstStyle/>
        <a:p>
          <a:endParaRPr lang="en-GB"/>
        </a:p>
      </dgm:t>
    </dgm:pt>
    <dgm:pt modelId="{D2D7FF46-D681-4DB6-BFA0-9CA65843C13A}" type="sibTrans" cxnId="{30B76700-67A6-40B0-B2C7-D080F0E24DFB}">
      <dgm:prSet/>
      <dgm:spPr/>
      <dgm:t>
        <a:bodyPr/>
        <a:lstStyle/>
        <a:p>
          <a:endParaRPr lang="en-GB"/>
        </a:p>
      </dgm:t>
    </dgm:pt>
    <dgm:pt modelId="{A8C3C59E-E517-4B7A-8726-EEA21DD09B26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GB" sz="2000" dirty="0"/>
            <a:t>Height vs </a:t>
          </a:r>
          <a:r>
            <a:rPr lang="en-GB" sz="2000" dirty="0" err="1"/>
            <a:t>mMPTA</a:t>
          </a:r>
          <a:r>
            <a:rPr lang="en-GB" sz="2000" dirty="0"/>
            <a:t>: </a:t>
          </a:r>
        </a:p>
        <a:p>
          <a:r>
            <a:rPr lang="en-GB" sz="2000" dirty="0"/>
            <a:t>0.63</a:t>
          </a:r>
        </a:p>
      </dgm:t>
    </dgm:pt>
    <dgm:pt modelId="{3F8B838C-ED36-4755-AD8F-098F9086D937}" type="parTrans" cxnId="{3022037E-7528-42DC-B5D9-2B7AF23C42E3}">
      <dgm:prSet/>
      <dgm:spPr/>
      <dgm:t>
        <a:bodyPr/>
        <a:lstStyle/>
        <a:p>
          <a:endParaRPr lang="en-GB"/>
        </a:p>
      </dgm:t>
    </dgm:pt>
    <dgm:pt modelId="{12B43DF1-1D87-48AB-9390-4BB68E843BAE}" type="sibTrans" cxnId="{3022037E-7528-42DC-B5D9-2B7AF23C42E3}">
      <dgm:prSet/>
      <dgm:spPr/>
      <dgm:t>
        <a:bodyPr/>
        <a:lstStyle/>
        <a:p>
          <a:endParaRPr lang="en-GB"/>
        </a:p>
      </dgm:t>
    </dgm:pt>
    <dgm:pt modelId="{02FBE0E2-B96A-420C-B4BA-F5FB17BD89CF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2000" dirty="0"/>
            <a:t>Age vs </a:t>
          </a:r>
          <a:r>
            <a:rPr lang="en-GB" sz="2000" dirty="0" err="1"/>
            <a:t>mLDFA</a:t>
          </a:r>
          <a:r>
            <a:rPr lang="en-GB" sz="2000" dirty="0"/>
            <a:t> : </a:t>
          </a:r>
        </a:p>
        <a:p>
          <a:r>
            <a:rPr lang="en-GB" sz="2000" dirty="0"/>
            <a:t>0.49 </a:t>
          </a:r>
        </a:p>
      </dgm:t>
    </dgm:pt>
    <dgm:pt modelId="{D9589AEF-579F-4B6A-B4D8-4AD9F289A51E}" type="parTrans" cxnId="{4D8ECE15-0FA1-4DD9-BC9B-129796C9A06C}">
      <dgm:prSet/>
      <dgm:spPr/>
      <dgm:t>
        <a:bodyPr/>
        <a:lstStyle/>
        <a:p>
          <a:endParaRPr lang="en-GB"/>
        </a:p>
      </dgm:t>
    </dgm:pt>
    <dgm:pt modelId="{67D41ED5-6F0D-46FE-947E-23EB12596C3F}" type="sibTrans" cxnId="{4D8ECE15-0FA1-4DD9-BC9B-129796C9A06C}">
      <dgm:prSet/>
      <dgm:spPr/>
      <dgm:t>
        <a:bodyPr/>
        <a:lstStyle/>
        <a:p>
          <a:endParaRPr lang="en-GB"/>
        </a:p>
      </dgm:t>
    </dgm:pt>
    <dgm:pt modelId="{B078122A-8943-47D9-A7BD-BD5982A019BA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2000" dirty="0"/>
            <a:t>CL vs TK: </a:t>
          </a:r>
        </a:p>
        <a:p>
          <a:r>
            <a:rPr lang="en-GB" sz="2000" dirty="0"/>
            <a:t>0.56</a:t>
          </a:r>
        </a:p>
      </dgm:t>
    </dgm:pt>
    <dgm:pt modelId="{5AD25BC0-008F-4CE7-AC11-5E68C0F5CEEA}" type="parTrans" cxnId="{110C6861-004C-4117-A06D-1E96146E31DD}">
      <dgm:prSet/>
      <dgm:spPr/>
      <dgm:t>
        <a:bodyPr/>
        <a:lstStyle/>
        <a:p>
          <a:endParaRPr lang="en-GB"/>
        </a:p>
      </dgm:t>
    </dgm:pt>
    <dgm:pt modelId="{A5BD2A1E-F66C-45BE-BDA7-40621795BAEF}" type="sibTrans" cxnId="{110C6861-004C-4117-A06D-1E96146E31DD}">
      <dgm:prSet/>
      <dgm:spPr/>
      <dgm:t>
        <a:bodyPr/>
        <a:lstStyle/>
        <a:p>
          <a:endParaRPr lang="en-GB"/>
        </a:p>
      </dgm:t>
    </dgm:pt>
    <dgm:pt modelId="{A626FD48-42DD-47BC-9721-78CA2265705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2000" dirty="0"/>
            <a:t>PT vs PI: </a:t>
          </a:r>
        </a:p>
        <a:p>
          <a:r>
            <a:rPr lang="en-GB" sz="2000" dirty="0"/>
            <a:t>0.80</a:t>
          </a:r>
        </a:p>
      </dgm:t>
    </dgm:pt>
    <dgm:pt modelId="{C4CA5F3D-E3FF-48C9-A700-D1BD576341A0}" type="parTrans" cxnId="{BF495BC8-39BC-44C5-BC40-FCFF22E7D784}">
      <dgm:prSet/>
      <dgm:spPr/>
      <dgm:t>
        <a:bodyPr/>
        <a:lstStyle/>
        <a:p>
          <a:endParaRPr lang="en-GB"/>
        </a:p>
      </dgm:t>
    </dgm:pt>
    <dgm:pt modelId="{B8024F78-1303-4A00-98F7-B1E2C40EDEA6}" type="sibTrans" cxnId="{BF495BC8-39BC-44C5-BC40-FCFF22E7D784}">
      <dgm:prSet/>
      <dgm:spPr/>
      <dgm:t>
        <a:bodyPr/>
        <a:lstStyle/>
        <a:p>
          <a:endParaRPr lang="en-GB"/>
        </a:p>
      </dgm:t>
    </dgm:pt>
    <dgm:pt modelId="{DF8E40E9-E056-43A6-95C9-C85C7B76628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GB" sz="2000" dirty="0"/>
            <a:t>PI vs SS : </a:t>
          </a:r>
        </a:p>
        <a:p>
          <a:r>
            <a:rPr lang="en-GB" sz="2000" dirty="0"/>
            <a:t>0.49</a:t>
          </a:r>
        </a:p>
      </dgm:t>
    </dgm:pt>
    <dgm:pt modelId="{BEBFE788-76ED-43E5-A8DC-88FC1D764201}" type="parTrans" cxnId="{76B7CB5B-4E30-4554-8C6E-C560A2D676C3}">
      <dgm:prSet/>
      <dgm:spPr/>
      <dgm:t>
        <a:bodyPr/>
        <a:lstStyle/>
        <a:p>
          <a:endParaRPr lang="en-GB"/>
        </a:p>
      </dgm:t>
    </dgm:pt>
    <dgm:pt modelId="{246FA4DE-0007-4FE5-8A77-F5F58F32CFFB}" type="sibTrans" cxnId="{76B7CB5B-4E30-4554-8C6E-C560A2D676C3}">
      <dgm:prSet/>
      <dgm:spPr/>
      <dgm:t>
        <a:bodyPr/>
        <a:lstStyle/>
        <a:p>
          <a:endParaRPr lang="en-GB"/>
        </a:p>
      </dgm:t>
    </dgm:pt>
    <dgm:pt modelId="{DF73555A-E426-4355-BFB6-CF14D0042FAF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2000" dirty="0"/>
            <a:t>MAA vs </a:t>
          </a:r>
          <a:r>
            <a:rPr lang="en-GB" sz="2000" dirty="0" err="1"/>
            <a:t>mLDFA</a:t>
          </a:r>
          <a:r>
            <a:rPr lang="en-GB" sz="2000" dirty="0"/>
            <a:t>: 0.79 </a:t>
          </a:r>
        </a:p>
      </dgm:t>
    </dgm:pt>
    <dgm:pt modelId="{F7640B8D-9D1B-4820-9519-33A166E3E615}" type="parTrans" cxnId="{940ACC8C-0022-4CF2-AA5D-2FEBB8DC045E}">
      <dgm:prSet/>
      <dgm:spPr/>
      <dgm:t>
        <a:bodyPr/>
        <a:lstStyle/>
        <a:p>
          <a:endParaRPr lang="en-GB"/>
        </a:p>
      </dgm:t>
    </dgm:pt>
    <dgm:pt modelId="{E231B816-E410-483A-A08F-4A62913421F8}" type="sibTrans" cxnId="{940ACC8C-0022-4CF2-AA5D-2FEBB8DC045E}">
      <dgm:prSet/>
      <dgm:spPr/>
      <dgm:t>
        <a:bodyPr/>
        <a:lstStyle/>
        <a:p>
          <a:endParaRPr lang="en-GB"/>
        </a:p>
      </dgm:t>
    </dgm:pt>
    <dgm:pt modelId="{1C68E1EA-E10B-47A0-A053-B8F47C30C2E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2000" dirty="0"/>
            <a:t>MAA vs </a:t>
          </a:r>
          <a:r>
            <a:rPr lang="en-GB" sz="2000" dirty="0" err="1"/>
            <a:t>mLDTA</a:t>
          </a:r>
          <a:r>
            <a:rPr lang="en-GB" sz="2000" dirty="0"/>
            <a:t>: 0.50 </a:t>
          </a:r>
        </a:p>
      </dgm:t>
    </dgm:pt>
    <dgm:pt modelId="{18524FF9-1AD8-4AA8-922C-6AA21DAC622D}" type="parTrans" cxnId="{B9D7E5D8-651D-4973-AF5B-83F3B66122A7}">
      <dgm:prSet/>
      <dgm:spPr/>
      <dgm:t>
        <a:bodyPr/>
        <a:lstStyle/>
        <a:p>
          <a:endParaRPr lang="en-GB"/>
        </a:p>
      </dgm:t>
    </dgm:pt>
    <dgm:pt modelId="{32BDAB95-4A71-44AF-8BC8-77ABE0FC89C2}" type="sibTrans" cxnId="{B9D7E5D8-651D-4973-AF5B-83F3B66122A7}">
      <dgm:prSet/>
      <dgm:spPr/>
      <dgm:t>
        <a:bodyPr/>
        <a:lstStyle/>
        <a:p>
          <a:endParaRPr lang="en-GB"/>
        </a:p>
      </dgm:t>
    </dgm:pt>
    <dgm:pt modelId="{5361A920-E512-4EBE-AC6E-B4251F37FE69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GB" sz="2000" dirty="0" err="1"/>
            <a:t>mLPFA</a:t>
          </a:r>
          <a:r>
            <a:rPr lang="en-GB" sz="2000" dirty="0"/>
            <a:t> vs </a:t>
          </a:r>
          <a:r>
            <a:rPr lang="en-GB" sz="2000" dirty="0" err="1"/>
            <a:t>mLDFA</a:t>
          </a:r>
          <a:r>
            <a:rPr lang="en-GB" sz="2000" dirty="0"/>
            <a:t>: </a:t>
          </a:r>
        </a:p>
        <a:p>
          <a:r>
            <a:rPr lang="en-GB" sz="2000" dirty="0"/>
            <a:t>-0.54 </a:t>
          </a:r>
        </a:p>
      </dgm:t>
    </dgm:pt>
    <dgm:pt modelId="{0B17C2C3-5F89-44AF-9719-2D6F90BB7C1A}" type="parTrans" cxnId="{F2DA69FA-E3C9-46BF-9BAD-AFCAAEE6388D}">
      <dgm:prSet/>
      <dgm:spPr/>
      <dgm:t>
        <a:bodyPr/>
        <a:lstStyle/>
        <a:p>
          <a:endParaRPr lang="en-GB"/>
        </a:p>
      </dgm:t>
    </dgm:pt>
    <dgm:pt modelId="{7787884A-3CD3-4D39-A8DB-9CAE1E974E3C}" type="sibTrans" cxnId="{F2DA69FA-E3C9-46BF-9BAD-AFCAAEE6388D}">
      <dgm:prSet/>
      <dgm:spPr/>
      <dgm:t>
        <a:bodyPr/>
        <a:lstStyle/>
        <a:p>
          <a:endParaRPr lang="en-GB"/>
        </a:p>
      </dgm:t>
    </dgm:pt>
    <dgm:pt modelId="{EF976B28-6A32-4F3B-A905-F62B2532109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GB" sz="2000" dirty="0" err="1"/>
            <a:t>mLDFA</a:t>
          </a:r>
          <a:r>
            <a:rPr lang="en-GB" sz="2000" dirty="0"/>
            <a:t> vs </a:t>
          </a:r>
          <a:r>
            <a:rPr lang="en-GB" sz="2000" dirty="0" err="1"/>
            <a:t>mLDTA</a:t>
          </a:r>
          <a:r>
            <a:rPr lang="en-GB" sz="2000" dirty="0"/>
            <a:t>: </a:t>
          </a:r>
        </a:p>
        <a:p>
          <a:r>
            <a:rPr lang="en-GB" sz="2000" dirty="0"/>
            <a:t>0.63</a:t>
          </a:r>
        </a:p>
      </dgm:t>
    </dgm:pt>
    <dgm:pt modelId="{2C1E1680-E4E4-4101-8CAD-64205EB74760}" type="parTrans" cxnId="{AB2C39A3-EBFE-4F0A-8335-623CFC008457}">
      <dgm:prSet/>
      <dgm:spPr/>
      <dgm:t>
        <a:bodyPr/>
        <a:lstStyle/>
        <a:p>
          <a:endParaRPr lang="en-GB"/>
        </a:p>
      </dgm:t>
    </dgm:pt>
    <dgm:pt modelId="{6797223C-F1B5-4AC3-8A70-E06B047FE3FB}" type="sibTrans" cxnId="{AB2C39A3-EBFE-4F0A-8335-623CFC008457}">
      <dgm:prSet/>
      <dgm:spPr/>
      <dgm:t>
        <a:bodyPr/>
        <a:lstStyle/>
        <a:p>
          <a:endParaRPr lang="en-GB"/>
        </a:p>
      </dgm:t>
    </dgm:pt>
    <dgm:pt modelId="{0D539043-8473-47D9-B235-4FC5A2F05211}" type="pres">
      <dgm:prSet presAssocID="{C2BF417E-9F6B-47C6-9A90-64FFF2B88AE9}" presName="diagram" presStyleCnt="0">
        <dgm:presLayoutVars>
          <dgm:dir/>
          <dgm:resizeHandles val="exact"/>
        </dgm:presLayoutVars>
      </dgm:prSet>
      <dgm:spPr/>
    </dgm:pt>
    <dgm:pt modelId="{F12FED6C-4026-4534-A42C-794A7235249B}" type="pres">
      <dgm:prSet presAssocID="{20AF436C-5C5D-4D9B-AA42-0E741543436B}" presName="node" presStyleLbl="node1" presStyleIdx="0" presStyleCnt="10">
        <dgm:presLayoutVars>
          <dgm:bulletEnabled val="1"/>
        </dgm:presLayoutVars>
      </dgm:prSet>
      <dgm:spPr/>
    </dgm:pt>
    <dgm:pt modelId="{37066273-A0E9-4666-9867-D142CE56C135}" type="pres">
      <dgm:prSet presAssocID="{D2D7FF46-D681-4DB6-BFA0-9CA65843C13A}" presName="sibTrans" presStyleCnt="0"/>
      <dgm:spPr/>
    </dgm:pt>
    <dgm:pt modelId="{4CEE39CF-74AE-4CF4-AF51-BD7CAFEC52C5}" type="pres">
      <dgm:prSet presAssocID="{02FBE0E2-B96A-420C-B4BA-F5FB17BD89CF}" presName="node" presStyleLbl="node1" presStyleIdx="1" presStyleCnt="10">
        <dgm:presLayoutVars>
          <dgm:bulletEnabled val="1"/>
        </dgm:presLayoutVars>
      </dgm:prSet>
      <dgm:spPr/>
    </dgm:pt>
    <dgm:pt modelId="{E487C3EF-A63F-4BEE-A50E-0CC7A6F42B0D}" type="pres">
      <dgm:prSet presAssocID="{67D41ED5-6F0D-46FE-947E-23EB12596C3F}" presName="sibTrans" presStyleCnt="0"/>
      <dgm:spPr/>
    </dgm:pt>
    <dgm:pt modelId="{8C8D7829-EF42-4521-9D31-8C3C9EA02BD7}" type="pres">
      <dgm:prSet presAssocID="{A8C3C59E-E517-4B7A-8726-EEA21DD09B26}" presName="node" presStyleLbl="node1" presStyleIdx="2" presStyleCnt="10">
        <dgm:presLayoutVars>
          <dgm:bulletEnabled val="1"/>
        </dgm:presLayoutVars>
      </dgm:prSet>
      <dgm:spPr/>
    </dgm:pt>
    <dgm:pt modelId="{2D36C2E8-8F42-4D19-A47B-CD5C2DE9DC5F}" type="pres">
      <dgm:prSet presAssocID="{12B43DF1-1D87-48AB-9390-4BB68E843BAE}" presName="sibTrans" presStyleCnt="0"/>
      <dgm:spPr/>
    </dgm:pt>
    <dgm:pt modelId="{68B3032D-2BCD-4BB0-856D-8BC727B13D9E}" type="pres">
      <dgm:prSet presAssocID="{B078122A-8943-47D9-A7BD-BD5982A019BA}" presName="node" presStyleLbl="node1" presStyleIdx="3" presStyleCnt="10">
        <dgm:presLayoutVars>
          <dgm:bulletEnabled val="1"/>
        </dgm:presLayoutVars>
      </dgm:prSet>
      <dgm:spPr/>
    </dgm:pt>
    <dgm:pt modelId="{E00ED6AD-FE1E-4F54-B8FA-5C8F5BAF1B67}" type="pres">
      <dgm:prSet presAssocID="{A5BD2A1E-F66C-45BE-BDA7-40621795BAEF}" presName="sibTrans" presStyleCnt="0"/>
      <dgm:spPr/>
    </dgm:pt>
    <dgm:pt modelId="{8DADB0DF-F633-46CE-810C-0BA7C00B6186}" type="pres">
      <dgm:prSet presAssocID="{A626FD48-42DD-47BC-9721-78CA2265705C}" presName="node" presStyleLbl="node1" presStyleIdx="4" presStyleCnt="10">
        <dgm:presLayoutVars>
          <dgm:bulletEnabled val="1"/>
        </dgm:presLayoutVars>
      </dgm:prSet>
      <dgm:spPr/>
    </dgm:pt>
    <dgm:pt modelId="{9B758443-C5A7-4578-958B-BA73F57CB3CF}" type="pres">
      <dgm:prSet presAssocID="{B8024F78-1303-4A00-98F7-B1E2C40EDEA6}" presName="sibTrans" presStyleCnt="0"/>
      <dgm:spPr/>
    </dgm:pt>
    <dgm:pt modelId="{703E5F47-4CC9-4C38-8713-9BCD309755B1}" type="pres">
      <dgm:prSet presAssocID="{DF8E40E9-E056-43A6-95C9-C85C7B766287}" presName="node" presStyleLbl="node1" presStyleIdx="5" presStyleCnt="10">
        <dgm:presLayoutVars>
          <dgm:bulletEnabled val="1"/>
        </dgm:presLayoutVars>
      </dgm:prSet>
      <dgm:spPr/>
    </dgm:pt>
    <dgm:pt modelId="{9DF77BCD-3642-427F-9275-A6D83DFFF4E0}" type="pres">
      <dgm:prSet presAssocID="{246FA4DE-0007-4FE5-8A77-F5F58F32CFFB}" presName="sibTrans" presStyleCnt="0"/>
      <dgm:spPr/>
    </dgm:pt>
    <dgm:pt modelId="{83FE88E6-4BC9-4E0A-AC62-8BDB75AC4A4B}" type="pres">
      <dgm:prSet presAssocID="{DF73555A-E426-4355-BFB6-CF14D0042FAF}" presName="node" presStyleLbl="node1" presStyleIdx="6" presStyleCnt="10">
        <dgm:presLayoutVars>
          <dgm:bulletEnabled val="1"/>
        </dgm:presLayoutVars>
      </dgm:prSet>
      <dgm:spPr/>
    </dgm:pt>
    <dgm:pt modelId="{CB1557C3-702B-4C40-904E-D336EEFB04F8}" type="pres">
      <dgm:prSet presAssocID="{E231B816-E410-483A-A08F-4A62913421F8}" presName="sibTrans" presStyleCnt="0"/>
      <dgm:spPr/>
    </dgm:pt>
    <dgm:pt modelId="{860CDD55-BA12-4AC1-B4F8-9B221F468248}" type="pres">
      <dgm:prSet presAssocID="{1C68E1EA-E10B-47A0-A053-B8F47C30C2EC}" presName="node" presStyleLbl="node1" presStyleIdx="7" presStyleCnt="10">
        <dgm:presLayoutVars>
          <dgm:bulletEnabled val="1"/>
        </dgm:presLayoutVars>
      </dgm:prSet>
      <dgm:spPr/>
    </dgm:pt>
    <dgm:pt modelId="{7150C042-5B74-4602-A0FB-C6B503FD6930}" type="pres">
      <dgm:prSet presAssocID="{32BDAB95-4A71-44AF-8BC8-77ABE0FC89C2}" presName="sibTrans" presStyleCnt="0"/>
      <dgm:spPr/>
    </dgm:pt>
    <dgm:pt modelId="{BE192A49-5BC8-45B3-9ACF-1008571487CC}" type="pres">
      <dgm:prSet presAssocID="{5361A920-E512-4EBE-AC6E-B4251F37FE69}" presName="node" presStyleLbl="node1" presStyleIdx="8" presStyleCnt="10">
        <dgm:presLayoutVars>
          <dgm:bulletEnabled val="1"/>
        </dgm:presLayoutVars>
      </dgm:prSet>
      <dgm:spPr/>
    </dgm:pt>
    <dgm:pt modelId="{F2166F85-E9C0-468F-82B2-79533326FB7F}" type="pres">
      <dgm:prSet presAssocID="{7787884A-3CD3-4D39-A8DB-9CAE1E974E3C}" presName="sibTrans" presStyleCnt="0"/>
      <dgm:spPr/>
    </dgm:pt>
    <dgm:pt modelId="{DCBD2B12-22CC-48A7-96D5-A3CBC387BE47}" type="pres">
      <dgm:prSet presAssocID="{EF976B28-6A32-4F3B-A905-F62B25321096}" presName="node" presStyleLbl="node1" presStyleIdx="9" presStyleCnt="10">
        <dgm:presLayoutVars>
          <dgm:bulletEnabled val="1"/>
        </dgm:presLayoutVars>
      </dgm:prSet>
      <dgm:spPr/>
    </dgm:pt>
  </dgm:ptLst>
  <dgm:cxnLst>
    <dgm:cxn modelId="{30B76700-67A6-40B0-B2C7-D080F0E24DFB}" srcId="{C2BF417E-9F6B-47C6-9A90-64FFF2B88AE9}" destId="{20AF436C-5C5D-4D9B-AA42-0E741543436B}" srcOrd="0" destOrd="0" parTransId="{FFDBF399-06D8-4960-A755-8F162C9AE371}" sibTransId="{D2D7FF46-D681-4DB6-BFA0-9CA65843C13A}"/>
    <dgm:cxn modelId="{4D8ECE15-0FA1-4DD9-BC9B-129796C9A06C}" srcId="{C2BF417E-9F6B-47C6-9A90-64FFF2B88AE9}" destId="{02FBE0E2-B96A-420C-B4BA-F5FB17BD89CF}" srcOrd="1" destOrd="0" parTransId="{D9589AEF-579F-4B6A-B4D8-4AD9F289A51E}" sibTransId="{67D41ED5-6F0D-46FE-947E-23EB12596C3F}"/>
    <dgm:cxn modelId="{860E602A-FC86-4C5D-BBF4-AFF2596C34A9}" type="presOf" srcId="{DF8E40E9-E056-43A6-95C9-C85C7B766287}" destId="{703E5F47-4CC9-4C38-8713-9BCD309755B1}" srcOrd="0" destOrd="0" presId="urn:microsoft.com/office/officeart/2005/8/layout/default"/>
    <dgm:cxn modelId="{2CF6F934-37F7-499D-A5B5-6133A4DB4E34}" type="presOf" srcId="{02FBE0E2-B96A-420C-B4BA-F5FB17BD89CF}" destId="{4CEE39CF-74AE-4CF4-AF51-BD7CAFEC52C5}" srcOrd="0" destOrd="0" presId="urn:microsoft.com/office/officeart/2005/8/layout/default"/>
    <dgm:cxn modelId="{76B7CB5B-4E30-4554-8C6E-C560A2D676C3}" srcId="{C2BF417E-9F6B-47C6-9A90-64FFF2B88AE9}" destId="{DF8E40E9-E056-43A6-95C9-C85C7B766287}" srcOrd="5" destOrd="0" parTransId="{BEBFE788-76ED-43E5-A8DC-88FC1D764201}" sibTransId="{246FA4DE-0007-4FE5-8A77-F5F58F32CFFB}"/>
    <dgm:cxn modelId="{110C6861-004C-4117-A06D-1E96146E31DD}" srcId="{C2BF417E-9F6B-47C6-9A90-64FFF2B88AE9}" destId="{B078122A-8943-47D9-A7BD-BD5982A019BA}" srcOrd="3" destOrd="0" parTransId="{5AD25BC0-008F-4CE7-AC11-5E68C0F5CEEA}" sibTransId="{A5BD2A1E-F66C-45BE-BDA7-40621795BAEF}"/>
    <dgm:cxn modelId="{CF325268-7422-41D4-9B09-A7198CE5717B}" type="presOf" srcId="{EF976B28-6A32-4F3B-A905-F62B25321096}" destId="{DCBD2B12-22CC-48A7-96D5-A3CBC387BE47}" srcOrd="0" destOrd="0" presId="urn:microsoft.com/office/officeart/2005/8/layout/default"/>
    <dgm:cxn modelId="{01C2634B-BACE-4CDB-8476-967867EAD03F}" type="presOf" srcId="{5361A920-E512-4EBE-AC6E-B4251F37FE69}" destId="{BE192A49-5BC8-45B3-9ACF-1008571487CC}" srcOrd="0" destOrd="0" presId="urn:microsoft.com/office/officeart/2005/8/layout/default"/>
    <dgm:cxn modelId="{E0D0D359-0BE2-4AA3-AD52-B8549DF7460B}" type="presOf" srcId="{B078122A-8943-47D9-A7BD-BD5982A019BA}" destId="{68B3032D-2BCD-4BB0-856D-8BC727B13D9E}" srcOrd="0" destOrd="0" presId="urn:microsoft.com/office/officeart/2005/8/layout/default"/>
    <dgm:cxn modelId="{AB741F7A-BA11-4366-BD9B-4A2738C684CF}" type="presOf" srcId="{1C68E1EA-E10B-47A0-A053-B8F47C30C2EC}" destId="{860CDD55-BA12-4AC1-B4F8-9B221F468248}" srcOrd="0" destOrd="0" presId="urn:microsoft.com/office/officeart/2005/8/layout/default"/>
    <dgm:cxn modelId="{4F3C677B-94F0-41EA-845B-620A890DCFFE}" type="presOf" srcId="{C2BF417E-9F6B-47C6-9A90-64FFF2B88AE9}" destId="{0D539043-8473-47D9-B235-4FC5A2F05211}" srcOrd="0" destOrd="0" presId="urn:microsoft.com/office/officeart/2005/8/layout/default"/>
    <dgm:cxn modelId="{3022037E-7528-42DC-B5D9-2B7AF23C42E3}" srcId="{C2BF417E-9F6B-47C6-9A90-64FFF2B88AE9}" destId="{A8C3C59E-E517-4B7A-8726-EEA21DD09B26}" srcOrd="2" destOrd="0" parTransId="{3F8B838C-ED36-4755-AD8F-098F9086D937}" sibTransId="{12B43DF1-1D87-48AB-9390-4BB68E843BAE}"/>
    <dgm:cxn modelId="{940ACC8C-0022-4CF2-AA5D-2FEBB8DC045E}" srcId="{C2BF417E-9F6B-47C6-9A90-64FFF2B88AE9}" destId="{DF73555A-E426-4355-BFB6-CF14D0042FAF}" srcOrd="6" destOrd="0" parTransId="{F7640B8D-9D1B-4820-9519-33A166E3E615}" sibTransId="{E231B816-E410-483A-A08F-4A62913421F8}"/>
    <dgm:cxn modelId="{A11FE595-91B9-44EC-9DFE-71E9C9DA8E55}" type="presOf" srcId="{A626FD48-42DD-47BC-9721-78CA2265705C}" destId="{8DADB0DF-F633-46CE-810C-0BA7C00B6186}" srcOrd="0" destOrd="0" presId="urn:microsoft.com/office/officeart/2005/8/layout/default"/>
    <dgm:cxn modelId="{AB2C39A3-EBFE-4F0A-8335-623CFC008457}" srcId="{C2BF417E-9F6B-47C6-9A90-64FFF2B88AE9}" destId="{EF976B28-6A32-4F3B-A905-F62B25321096}" srcOrd="9" destOrd="0" parTransId="{2C1E1680-E4E4-4101-8CAD-64205EB74760}" sibTransId="{6797223C-F1B5-4AC3-8A70-E06B047FE3FB}"/>
    <dgm:cxn modelId="{CA9F6EA6-05E7-4F10-8560-C91879F8AF7C}" type="presOf" srcId="{DF73555A-E426-4355-BFB6-CF14D0042FAF}" destId="{83FE88E6-4BC9-4E0A-AC62-8BDB75AC4A4B}" srcOrd="0" destOrd="0" presId="urn:microsoft.com/office/officeart/2005/8/layout/default"/>
    <dgm:cxn modelId="{BF495BC8-39BC-44C5-BC40-FCFF22E7D784}" srcId="{C2BF417E-9F6B-47C6-9A90-64FFF2B88AE9}" destId="{A626FD48-42DD-47BC-9721-78CA2265705C}" srcOrd="4" destOrd="0" parTransId="{C4CA5F3D-E3FF-48C9-A700-D1BD576341A0}" sibTransId="{B8024F78-1303-4A00-98F7-B1E2C40EDEA6}"/>
    <dgm:cxn modelId="{49CCA1CB-AF4B-4591-9AB2-3DD42AA6C1CD}" type="presOf" srcId="{20AF436C-5C5D-4D9B-AA42-0E741543436B}" destId="{F12FED6C-4026-4534-A42C-794A7235249B}" srcOrd="0" destOrd="0" presId="urn:microsoft.com/office/officeart/2005/8/layout/default"/>
    <dgm:cxn modelId="{B9D7E5D8-651D-4973-AF5B-83F3B66122A7}" srcId="{C2BF417E-9F6B-47C6-9A90-64FFF2B88AE9}" destId="{1C68E1EA-E10B-47A0-A053-B8F47C30C2EC}" srcOrd="7" destOrd="0" parTransId="{18524FF9-1AD8-4AA8-922C-6AA21DAC622D}" sibTransId="{32BDAB95-4A71-44AF-8BC8-77ABE0FC89C2}"/>
    <dgm:cxn modelId="{FDF5B5E9-7871-43F6-AB42-09F4AEA1F87D}" type="presOf" srcId="{A8C3C59E-E517-4B7A-8726-EEA21DD09B26}" destId="{8C8D7829-EF42-4521-9D31-8C3C9EA02BD7}" srcOrd="0" destOrd="0" presId="urn:microsoft.com/office/officeart/2005/8/layout/default"/>
    <dgm:cxn modelId="{F2DA69FA-E3C9-46BF-9BAD-AFCAAEE6388D}" srcId="{C2BF417E-9F6B-47C6-9A90-64FFF2B88AE9}" destId="{5361A920-E512-4EBE-AC6E-B4251F37FE69}" srcOrd="8" destOrd="0" parTransId="{0B17C2C3-5F89-44AF-9719-2D6F90BB7C1A}" sibTransId="{7787884A-3CD3-4D39-A8DB-9CAE1E974E3C}"/>
    <dgm:cxn modelId="{276AA450-182F-4E01-B563-786D25998146}" type="presParOf" srcId="{0D539043-8473-47D9-B235-4FC5A2F05211}" destId="{F12FED6C-4026-4534-A42C-794A7235249B}" srcOrd="0" destOrd="0" presId="urn:microsoft.com/office/officeart/2005/8/layout/default"/>
    <dgm:cxn modelId="{4BACAAEE-6823-492C-9574-968DA09C35CA}" type="presParOf" srcId="{0D539043-8473-47D9-B235-4FC5A2F05211}" destId="{37066273-A0E9-4666-9867-D142CE56C135}" srcOrd="1" destOrd="0" presId="urn:microsoft.com/office/officeart/2005/8/layout/default"/>
    <dgm:cxn modelId="{876599E0-79F0-4AF5-B73F-5A8EE147C5E1}" type="presParOf" srcId="{0D539043-8473-47D9-B235-4FC5A2F05211}" destId="{4CEE39CF-74AE-4CF4-AF51-BD7CAFEC52C5}" srcOrd="2" destOrd="0" presId="urn:microsoft.com/office/officeart/2005/8/layout/default"/>
    <dgm:cxn modelId="{72B231FA-855E-4A5B-8AE4-B31C5289567F}" type="presParOf" srcId="{0D539043-8473-47D9-B235-4FC5A2F05211}" destId="{E487C3EF-A63F-4BEE-A50E-0CC7A6F42B0D}" srcOrd="3" destOrd="0" presId="urn:microsoft.com/office/officeart/2005/8/layout/default"/>
    <dgm:cxn modelId="{C05739DE-1D2D-4FD7-B18D-2A96C4CF0EDD}" type="presParOf" srcId="{0D539043-8473-47D9-B235-4FC5A2F05211}" destId="{8C8D7829-EF42-4521-9D31-8C3C9EA02BD7}" srcOrd="4" destOrd="0" presId="urn:microsoft.com/office/officeart/2005/8/layout/default"/>
    <dgm:cxn modelId="{2B5632BE-6D2E-4E83-A63A-04CC3CE4E1DF}" type="presParOf" srcId="{0D539043-8473-47D9-B235-4FC5A2F05211}" destId="{2D36C2E8-8F42-4D19-A47B-CD5C2DE9DC5F}" srcOrd="5" destOrd="0" presId="urn:microsoft.com/office/officeart/2005/8/layout/default"/>
    <dgm:cxn modelId="{7F0951AB-5F11-479B-9DEB-42F56EDA311B}" type="presParOf" srcId="{0D539043-8473-47D9-B235-4FC5A2F05211}" destId="{68B3032D-2BCD-4BB0-856D-8BC727B13D9E}" srcOrd="6" destOrd="0" presId="urn:microsoft.com/office/officeart/2005/8/layout/default"/>
    <dgm:cxn modelId="{2AAEE8C8-2119-49EA-9F77-DBAE5ABD9EFE}" type="presParOf" srcId="{0D539043-8473-47D9-B235-4FC5A2F05211}" destId="{E00ED6AD-FE1E-4F54-B8FA-5C8F5BAF1B67}" srcOrd="7" destOrd="0" presId="urn:microsoft.com/office/officeart/2005/8/layout/default"/>
    <dgm:cxn modelId="{FFF3085D-6084-45B8-A646-272403C36454}" type="presParOf" srcId="{0D539043-8473-47D9-B235-4FC5A2F05211}" destId="{8DADB0DF-F633-46CE-810C-0BA7C00B6186}" srcOrd="8" destOrd="0" presId="urn:microsoft.com/office/officeart/2005/8/layout/default"/>
    <dgm:cxn modelId="{4D51B2C8-7C65-4B32-B4AF-E1243A52157B}" type="presParOf" srcId="{0D539043-8473-47D9-B235-4FC5A2F05211}" destId="{9B758443-C5A7-4578-958B-BA73F57CB3CF}" srcOrd="9" destOrd="0" presId="urn:microsoft.com/office/officeart/2005/8/layout/default"/>
    <dgm:cxn modelId="{A80D6492-16F1-4FD2-9130-36B71F0CE1CF}" type="presParOf" srcId="{0D539043-8473-47D9-B235-4FC5A2F05211}" destId="{703E5F47-4CC9-4C38-8713-9BCD309755B1}" srcOrd="10" destOrd="0" presId="urn:microsoft.com/office/officeart/2005/8/layout/default"/>
    <dgm:cxn modelId="{D37F3AAD-155A-4278-B3BC-B24CBA85A3CC}" type="presParOf" srcId="{0D539043-8473-47D9-B235-4FC5A2F05211}" destId="{9DF77BCD-3642-427F-9275-A6D83DFFF4E0}" srcOrd="11" destOrd="0" presId="urn:microsoft.com/office/officeart/2005/8/layout/default"/>
    <dgm:cxn modelId="{BF9F34D3-5D61-4E63-BAA1-E3DB0BD21FC2}" type="presParOf" srcId="{0D539043-8473-47D9-B235-4FC5A2F05211}" destId="{83FE88E6-4BC9-4E0A-AC62-8BDB75AC4A4B}" srcOrd="12" destOrd="0" presId="urn:microsoft.com/office/officeart/2005/8/layout/default"/>
    <dgm:cxn modelId="{DFB4C19F-21E2-48C7-BCBE-758C793C436B}" type="presParOf" srcId="{0D539043-8473-47D9-B235-4FC5A2F05211}" destId="{CB1557C3-702B-4C40-904E-D336EEFB04F8}" srcOrd="13" destOrd="0" presId="urn:microsoft.com/office/officeart/2005/8/layout/default"/>
    <dgm:cxn modelId="{5023545C-AD2D-4698-9166-2A7D3BC2FD48}" type="presParOf" srcId="{0D539043-8473-47D9-B235-4FC5A2F05211}" destId="{860CDD55-BA12-4AC1-B4F8-9B221F468248}" srcOrd="14" destOrd="0" presId="urn:microsoft.com/office/officeart/2005/8/layout/default"/>
    <dgm:cxn modelId="{C78E8F17-54B3-452B-ACD5-584661C69943}" type="presParOf" srcId="{0D539043-8473-47D9-B235-4FC5A2F05211}" destId="{7150C042-5B74-4602-A0FB-C6B503FD6930}" srcOrd="15" destOrd="0" presId="urn:microsoft.com/office/officeart/2005/8/layout/default"/>
    <dgm:cxn modelId="{7A5703C5-EAE1-4EA5-B0AB-95C0ACFF4178}" type="presParOf" srcId="{0D539043-8473-47D9-B235-4FC5A2F05211}" destId="{BE192A49-5BC8-45B3-9ACF-1008571487CC}" srcOrd="16" destOrd="0" presId="urn:microsoft.com/office/officeart/2005/8/layout/default"/>
    <dgm:cxn modelId="{8788CF24-C9C0-4EC6-B7CA-D5D99C87F0D8}" type="presParOf" srcId="{0D539043-8473-47D9-B235-4FC5A2F05211}" destId="{F2166F85-E9C0-468F-82B2-79533326FB7F}" srcOrd="17" destOrd="0" presId="urn:microsoft.com/office/officeart/2005/8/layout/default"/>
    <dgm:cxn modelId="{7682F7DA-F8AB-4CDD-B69F-D374658B9550}" type="presParOf" srcId="{0D539043-8473-47D9-B235-4FC5A2F05211}" destId="{DCBD2B12-22CC-48A7-96D5-A3CBC387BE47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75C6C-0ABC-4EA6-9B7D-8C6522D50FE2}">
      <dsp:nvSpPr>
        <dsp:cNvPr id="0" name=""/>
        <dsp:cNvSpPr/>
      </dsp:nvSpPr>
      <dsp:spPr>
        <a:xfrm>
          <a:off x="5676" y="414566"/>
          <a:ext cx="2097924" cy="762011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A single-centre, open-label, 1-year follow-up prospective study</a:t>
          </a:r>
          <a:endParaRPr lang="en-GB" sz="1300" kern="1200" dirty="0"/>
        </a:p>
      </dsp:txBody>
      <dsp:txXfrm>
        <a:off x="386682" y="414566"/>
        <a:ext cx="1335913" cy="762011"/>
      </dsp:txXfrm>
    </dsp:sp>
    <dsp:sp modelId="{939E147E-F9FF-4BDC-8ABA-2FF5BF843CA4}">
      <dsp:nvSpPr>
        <dsp:cNvPr id="0" name=""/>
        <dsp:cNvSpPr/>
      </dsp:nvSpPr>
      <dsp:spPr>
        <a:xfrm>
          <a:off x="1887600" y="414566"/>
          <a:ext cx="2097924" cy="762011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Inclusion criteria: </a:t>
          </a:r>
          <a:endParaRPr lang="en-GB" sz="1300" kern="1200" dirty="0"/>
        </a:p>
      </dsp:txBody>
      <dsp:txXfrm>
        <a:off x="2268606" y="414566"/>
        <a:ext cx="1335913" cy="762011"/>
      </dsp:txXfrm>
    </dsp:sp>
    <dsp:sp modelId="{729FCF2E-4E17-460E-AC37-D3150CAFA5EB}">
      <dsp:nvSpPr>
        <dsp:cNvPr id="0" name=""/>
        <dsp:cNvSpPr/>
      </dsp:nvSpPr>
      <dsp:spPr>
        <a:xfrm>
          <a:off x="1887600" y="1271830"/>
          <a:ext cx="1678339" cy="2849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Patients aged ≤15 yrs 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Documented clinical diagnosis of ACH </a:t>
          </a:r>
          <a:endParaRPr lang="en-GB" sz="1300" kern="1200" dirty="0"/>
        </a:p>
      </dsp:txBody>
      <dsp:txXfrm>
        <a:off x="1887600" y="1271830"/>
        <a:ext cx="1678339" cy="2849089"/>
      </dsp:txXfrm>
    </dsp:sp>
    <dsp:sp modelId="{03C22E35-EA40-4F38-A825-7DACB2BFBFC1}">
      <dsp:nvSpPr>
        <dsp:cNvPr id="0" name=""/>
        <dsp:cNvSpPr/>
      </dsp:nvSpPr>
      <dsp:spPr>
        <a:xfrm>
          <a:off x="3769525" y="414566"/>
          <a:ext cx="2097924" cy="762011"/>
        </a:xfrm>
        <a:prstGeom prst="chevron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/>
            <a:t>Exclusion criteria: </a:t>
          </a:r>
          <a:endParaRPr lang="en-GB" sz="1300" b="0" kern="1200" dirty="0"/>
        </a:p>
      </dsp:txBody>
      <dsp:txXfrm>
        <a:off x="4150531" y="414566"/>
        <a:ext cx="1335913" cy="762011"/>
      </dsp:txXfrm>
    </dsp:sp>
    <dsp:sp modelId="{88471349-F039-49A5-B263-9D2BC91C268A}">
      <dsp:nvSpPr>
        <dsp:cNvPr id="0" name=""/>
        <dsp:cNvSpPr/>
      </dsp:nvSpPr>
      <dsp:spPr>
        <a:xfrm>
          <a:off x="3769525" y="1271830"/>
          <a:ext cx="1678339" cy="2849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Patients who underwent surgery during study period </a:t>
          </a:r>
          <a:endParaRPr lang="en-GB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Patients who had difficulty standing for radiographs to </a:t>
          </a:r>
          <a:br>
            <a:rPr lang="en-GB" sz="1300" kern="1200" dirty="0"/>
          </a:br>
          <a:r>
            <a:rPr lang="en-GB" sz="1300" kern="1200" dirty="0"/>
            <a:t>be taken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Patients with no data on annualised growth velocity in the year before commencing vosoritide treatment</a:t>
          </a:r>
          <a:endParaRPr lang="en-GB" sz="1300" kern="1200" dirty="0"/>
        </a:p>
      </dsp:txBody>
      <dsp:txXfrm>
        <a:off x="3769525" y="1271830"/>
        <a:ext cx="1678339" cy="2849089"/>
      </dsp:txXfrm>
    </dsp:sp>
    <dsp:sp modelId="{2BE9E72B-A2DD-488A-B574-9676E41C2787}">
      <dsp:nvSpPr>
        <dsp:cNvPr id="0" name=""/>
        <dsp:cNvSpPr/>
      </dsp:nvSpPr>
      <dsp:spPr>
        <a:xfrm>
          <a:off x="5651450" y="414566"/>
          <a:ext cx="2097924" cy="762011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Dosage</a:t>
          </a:r>
        </a:p>
      </dsp:txBody>
      <dsp:txXfrm>
        <a:off x="6032456" y="414566"/>
        <a:ext cx="1335913" cy="762011"/>
      </dsp:txXfrm>
    </dsp:sp>
    <dsp:sp modelId="{E7516E9F-0145-4528-A3BA-06C780FBE6E2}">
      <dsp:nvSpPr>
        <dsp:cNvPr id="0" name=""/>
        <dsp:cNvSpPr/>
      </dsp:nvSpPr>
      <dsp:spPr>
        <a:xfrm>
          <a:off x="5651450" y="1271830"/>
          <a:ext cx="1678339" cy="2849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Once daily 15µg/kg SC vosoritide for patients aged ≥2 yrs</a:t>
          </a:r>
        </a:p>
      </dsp:txBody>
      <dsp:txXfrm>
        <a:off x="5651450" y="1271830"/>
        <a:ext cx="1678339" cy="2849089"/>
      </dsp:txXfrm>
    </dsp:sp>
    <dsp:sp modelId="{28FFFB9E-1D0F-4118-A47A-00B682884CA6}">
      <dsp:nvSpPr>
        <dsp:cNvPr id="0" name=""/>
        <dsp:cNvSpPr/>
      </dsp:nvSpPr>
      <dsp:spPr>
        <a:xfrm>
          <a:off x="7533374" y="414566"/>
          <a:ext cx="2097924" cy="762011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collection: </a:t>
          </a:r>
        </a:p>
      </dsp:txBody>
      <dsp:txXfrm>
        <a:off x="7914380" y="414566"/>
        <a:ext cx="1335913" cy="762011"/>
      </dsp:txXfrm>
    </dsp:sp>
    <dsp:sp modelId="{C41676B7-2E98-4737-ACEC-73675A69D64F}">
      <dsp:nvSpPr>
        <dsp:cNvPr id="0" name=""/>
        <dsp:cNvSpPr/>
      </dsp:nvSpPr>
      <dsp:spPr>
        <a:xfrm>
          <a:off x="7533374" y="1271830"/>
          <a:ext cx="1678339" cy="2849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/>
            <a:t>Radiographs taken before vosoritide treatment and each visit thereafter </a:t>
          </a:r>
          <a:endParaRPr lang="en-GB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70000"/>
            <a:buFont typeface="Courier New" panose="02070309020205020404" pitchFamily="49" charset="0"/>
            <a:buChar char="o"/>
          </a:pPr>
          <a:r>
            <a:rPr lang="en-GB" sz="1300" kern="1200" dirty="0"/>
            <a:t>AP and lateral of whole spine in standing position 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70000"/>
            <a:buFont typeface="Courier New" panose="02070309020205020404" pitchFamily="49" charset="0"/>
            <a:buChar char="o"/>
          </a:pPr>
          <a:r>
            <a:rPr lang="en-GB" sz="1300" kern="1200" dirty="0"/>
            <a:t>Bilateral lower limbs in standing position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Standing height and adverse events recorded at each visit </a:t>
          </a:r>
        </a:p>
      </dsp:txBody>
      <dsp:txXfrm>
        <a:off x="7533374" y="1271830"/>
        <a:ext cx="1678339" cy="2849089"/>
      </dsp:txXfrm>
    </dsp:sp>
    <dsp:sp modelId="{00625E71-ABDA-468F-A712-193F1DAD8641}">
      <dsp:nvSpPr>
        <dsp:cNvPr id="0" name=""/>
        <dsp:cNvSpPr/>
      </dsp:nvSpPr>
      <dsp:spPr>
        <a:xfrm>
          <a:off x="9415299" y="414566"/>
          <a:ext cx="2097924" cy="762011"/>
        </a:xfrm>
        <a:prstGeom prst="chevron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Analysis </a:t>
          </a:r>
        </a:p>
      </dsp:txBody>
      <dsp:txXfrm>
        <a:off x="9796305" y="414566"/>
        <a:ext cx="1335913" cy="762011"/>
      </dsp:txXfrm>
    </dsp:sp>
    <dsp:sp modelId="{E25323AB-CBBB-45E0-9409-A8512846886D}">
      <dsp:nvSpPr>
        <dsp:cNvPr id="0" name=""/>
        <dsp:cNvSpPr/>
      </dsp:nvSpPr>
      <dsp:spPr>
        <a:xfrm>
          <a:off x="9415299" y="1271830"/>
          <a:ext cx="1678339" cy="2849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Parameters from lateral radiographs of entire spine: CL, TK, TLK, LL, PT, PI, SS </a:t>
          </a:r>
          <a:br>
            <a:rPr lang="en-GB" sz="1300" kern="1200" dirty="0"/>
          </a:br>
          <a:r>
            <a:rPr lang="en-GB" sz="1300" kern="1200" dirty="0"/>
            <a:t>and C7 SVA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Parameters from AP radiographs of the standing bilateral lower limbs: MAA, </a:t>
          </a:r>
          <a:r>
            <a:rPr lang="en-GB" sz="1300" kern="1200" dirty="0" err="1"/>
            <a:t>mLPFA</a:t>
          </a:r>
          <a:r>
            <a:rPr lang="en-GB" sz="1300" kern="1200" dirty="0"/>
            <a:t>, </a:t>
          </a:r>
          <a:r>
            <a:rPr lang="en-GB" sz="1300" kern="1200" dirty="0" err="1"/>
            <a:t>mLDFA</a:t>
          </a:r>
          <a:r>
            <a:rPr lang="en-GB" sz="1300" kern="1200" dirty="0"/>
            <a:t>, </a:t>
          </a:r>
          <a:r>
            <a:rPr lang="en-GB" sz="1300" kern="1200" dirty="0" err="1"/>
            <a:t>mMPTA</a:t>
          </a:r>
          <a:r>
            <a:rPr lang="en-GB" sz="1300" kern="1200" dirty="0"/>
            <a:t>, </a:t>
          </a:r>
          <a:r>
            <a:rPr lang="en-GB" sz="1300" kern="1200" dirty="0" err="1"/>
            <a:t>mLDTA</a:t>
          </a:r>
          <a:r>
            <a:rPr lang="en-GB" sz="1300" kern="1200" dirty="0"/>
            <a:t>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Statistical analysis: Mean and SD, paired </a:t>
          </a:r>
          <a:br>
            <a:rPr lang="en-GB" sz="1300" kern="1200" dirty="0"/>
          </a:br>
          <a:r>
            <a:rPr lang="en-GB" sz="1300" kern="1200" dirty="0"/>
            <a:t>T test, pairwise Pearson correlation</a:t>
          </a:r>
        </a:p>
      </dsp:txBody>
      <dsp:txXfrm>
        <a:off x="9415299" y="1271830"/>
        <a:ext cx="1678339" cy="2849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A5718-9110-40B6-B599-160CB58AC9D6}">
      <dsp:nvSpPr>
        <dsp:cNvPr id="0" name=""/>
        <dsp:cNvSpPr/>
      </dsp:nvSpPr>
      <dsp:spPr>
        <a:xfrm>
          <a:off x="5624" y="589544"/>
          <a:ext cx="1917941" cy="95897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Sex </a:t>
          </a:r>
        </a:p>
      </dsp:txBody>
      <dsp:txXfrm>
        <a:off x="33711" y="617631"/>
        <a:ext cx="1861767" cy="902796"/>
      </dsp:txXfrm>
    </dsp:sp>
    <dsp:sp modelId="{4EDB919A-F649-416E-B0C3-BCE1D9C25AAD}">
      <dsp:nvSpPr>
        <dsp:cNvPr id="0" name=""/>
        <dsp:cNvSpPr/>
      </dsp:nvSpPr>
      <dsp:spPr>
        <a:xfrm>
          <a:off x="197418" y="1548515"/>
          <a:ext cx="191794" cy="7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228"/>
              </a:lnTo>
              <a:lnTo>
                <a:pt x="191794" y="719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85E4B-335A-4A1B-886A-A0C03FD1A386}">
      <dsp:nvSpPr>
        <dsp:cNvPr id="0" name=""/>
        <dsp:cNvSpPr/>
      </dsp:nvSpPr>
      <dsp:spPr>
        <a:xfrm>
          <a:off x="389212" y="1788258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Female: 9 </a:t>
          </a:r>
        </a:p>
      </dsp:txBody>
      <dsp:txXfrm>
        <a:off x="417299" y="1816345"/>
        <a:ext cx="1478179" cy="902796"/>
      </dsp:txXfrm>
    </dsp:sp>
    <dsp:sp modelId="{9B772EB4-353B-4F86-B809-6447B4F5B46F}">
      <dsp:nvSpPr>
        <dsp:cNvPr id="0" name=""/>
        <dsp:cNvSpPr/>
      </dsp:nvSpPr>
      <dsp:spPr>
        <a:xfrm>
          <a:off x="197418" y="1548515"/>
          <a:ext cx="191794" cy="1917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941"/>
              </a:lnTo>
              <a:lnTo>
                <a:pt x="191794" y="191794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728F4-D8BD-43D5-B0E1-22A3EB834899}">
      <dsp:nvSpPr>
        <dsp:cNvPr id="0" name=""/>
        <dsp:cNvSpPr/>
      </dsp:nvSpPr>
      <dsp:spPr>
        <a:xfrm>
          <a:off x="389212" y="2986971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Male: 8 </a:t>
          </a:r>
        </a:p>
      </dsp:txBody>
      <dsp:txXfrm>
        <a:off x="417299" y="3015058"/>
        <a:ext cx="1478179" cy="902796"/>
      </dsp:txXfrm>
    </dsp:sp>
    <dsp:sp modelId="{E3CD1155-15F4-4273-85CC-E5A28D396B47}">
      <dsp:nvSpPr>
        <dsp:cNvPr id="0" name=""/>
        <dsp:cNvSpPr/>
      </dsp:nvSpPr>
      <dsp:spPr>
        <a:xfrm>
          <a:off x="2403051" y="589544"/>
          <a:ext cx="1917941" cy="958970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Age at initial treatment </a:t>
          </a:r>
          <a:br>
            <a:rPr lang="en-GB" sz="1800" kern="1200" dirty="0"/>
          </a:br>
          <a:r>
            <a:rPr lang="en-GB" sz="1800" kern="1200" dirty="0"/>
            <a:t>(</a:t>
          </a:r>
          <a:r>
            <a:rPr lang="en-GB" sz="1800" kern="1200" dirty="0" err="1"/>
            <a:t>mean±SD</a:t>
          </a:r>
          <a:r>
            <a:rPr lang="en-GB" sz="1800" kern="1200" dirty="0"/>
            <a:t>) </a:t>
          </a:r>
        </a:p>
      </dsp:txBody>
      <dsp:txXfrm>
        <a:off x="2431138" y="617631"/>
        <a:ext cx="1861767" cy="902796"/>
      </dsp:txXfrm>
    </dsp:sp>
    <dsp:sp modelId="{CA9F20DA-BD46-48F7-9DC4-38C1477127A3}">
      <dsp:nvSpPr>
        <dsp:cNvPr id="0" name=""/>
        <dsp:cNvSpPr/>
      </dsp:nvSpPr>
      <dsp:spPr>
        <a:xfrm>
          <a:off x="2594845" y="1548515"/>
          <a:ext cx="191794" cy="7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228"/>
              </a:lnTo>
              <a:lnTo>
                <a:pt x="191794" y="719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2FE99-3D12-4E0A-AA42-7B94329313A1}">
      <dsp:nvSpPr>
        <dsp:cNvPr id="0" name=""/>
        <dsp:cNvSpPr/>
      </dsp:nvSpPr>
      <dsp:spPr>
        <a:xfrm>
          <a:off x="2786640" y="1788258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7.6± 2.7  </a:t>
          </a:r>
        </a:p>
      </dsp:txBody>
      <dsp:txXfrm>
        <a:off x="2814727" y="1816345"/>
        <a:ext cx="1478179" cy="902796"/>
      </dsp:txXfrm>
    </dsp:sp>
    <dsp:sp modelId="{8ECCAE54-D9C6-4164-AEED-B4A867236A83}">
      <dsp:nvSpPr>
        <dsp:cNvPr id="0" name=""/>
        <dsp:cNvSpPr/>
      </dsp:nvSpPr>
      <dsp:spPr>
        <a:xfrm>
          <a:off x="4800479" y="589544"/>
          <a:ext cx="1917941" cy="958970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Height at initial treatment </a:t>
          </a:r>
          <a:br>
            <a:rPr lang="en-GB" sz="1800" kern="1200" dirty="0"/>
          </a:br>
          <a:r>
            <a:rPr lang="en-GB" sz="1800" kern="1200" dirty="0"/>
            <a:t>(</a:t>
          </a:r>
          <a:r>
            <a:rPr lang="en-GB" sz="1800" kern="1200" dirty="0" err="1"/>
            <a:t>mean±SD</a:t>
          </a:r>
          <a:r>
            <a:rPr lang="en-GB" sz="1800" kern="1200" dirty="0"/>
            <a:t> score) </a:t>
          </a:r>
        </a:p>
      </dsp:txBody>
      <dsp:txXfrm>
        <a:off x="4828566" y="617631"/>
        <a:ext cx="1861767" cy="902796"/>
      </dsp:txXfrm>
    </dsp:sp>
    <dsp:sp modelId="{C4BEFCDD-12B8-4558-9576-327F6A3A8E0F}">
      <dsp:nvSpPr>
        <dsp:cNvPr id="0" name=""/>
        <dsp:cNvSpPr/>
      </dsp:nvSpPr>
      <dsp:spPr>
        <a:xfrm>
          <a:off x="4992273" y="1548515"/>
          <a:ext cx="191794" cy="7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228"/>
              </a:lnTo>
              <a:lnTo>
                <a:pt x="191794" y="719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C949F8-2309-4860-BFBF-CACD473A005A}">
      <dsp:nvSpPr>
        <dsp:cNvPr id="0" name=""/>
        <dsp:cNvSpPr/>
      </dsp:nvSpPr>
      <dsp:spPr>
        <a:xfrm>
          <a:off x="5184067" y="1788258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-4.7± 0.9 </a:t>
          </a:r>
        </a:p>
      </dsp:txBody>
      <dsp:txXfrm>
        <a:off x="5212154" y="1816345"/>
        <a:ext cx="1478179" cy="902796"/>
      </dsp:txXfrm>
    </dsp:sp>
    <dsp:sp modelId="{DE5BA308-B2A7-4810-97E3-A6C0803C2D53}">
      <dsp:nvSpPr>
        <dsp:cNvPr id="0" name=""/>
        <dsp:cNvSpPr/>
      </dsp:nvSpPr>
      <dsp:spPr>
        <a:xfrm>
          <a:off x="7197906" y="589544"/>
          <a:ext cx="1917941" cy="95897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Previous growth hormone, n (%)</a:t>
          </a:r>
        </a:p>
      </dsp:txBody>
      <dsp:txXfrm>
        <a:off x="7225993" y="617631"/>
        <a:ext cx="1861767" cy="902796"/>
      </dsp:txXfrm>
    </dsp:sp>
    <dsp:sp modelId="{333738BF-2C8A-471E-977A-314170564EF5}">
      <dsp:nvSpPr>
        <dsp:cNvPr id="0" name=""/>
        <dsp:cNvSpPr/>
      </dsp:nvSpPr>
      <dsp:spPr>
        <a:xfrm>
          <a:off x="7389700" y="1548515"/>
          <a:ext cx="191794" cy="7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228"/>
              </a:lnTo>
              <a:lnTo>
                <a:pt x="191794" y="719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1DCCD-E833-454D-9B59-C157786AE7E9}">
      <dsp:nvSpPr>
        <dsp:cNvPr id="0" name=""/>
        <dsp:cNvSpPr/>
      </dsp:nvSpPr>
      <dsp:spPr>
        <a:xfrm>
          <a:off x="7581494" y="1788258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13 (76) </a:t>
          </a:r>
        </a:p>
      </dsp:txBody>
      <dsp:txXfrm>
        <a:off x="7609581" y="1816345"/>
        <a:ext cx="1478179" cy="902796"/>
      </dsp:txXfrm>
    </dsp:sp>
    <dsp:sp modelId="{1B79751F-1B21-404B-8D02-6A049C6C64C9}">
      <dsp:nvSpPr>
        <dsp:cNvPr id="0" name=""/>
        <dsp:cNvSpPr/>
      </dsp:nvSpPr>
      <dsp:spPr>
        <a:xfrm>
          <a:off x="9595333" y="589544"/>
          <a:ext cx="1917941" cy="958970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Foramen magnum decompression, </a:t>
          </a:r>
          <a:br>
            <a:rPr lang="en-GB" sz="1800" kern="1200" dirty="0"/>
          </a:br>
          <a:r>
            <a:rPr lang="en-GB" sz="1800" kern="1200" dirty="0"/>
            <a:t>n (%) </a:t>
          </a:r>
        </a:p>
      </dsp:txBody>
      <dsp:txXfrm>
        <a:off x="9623420" y="617631"/>
        <a:ext cx="1861767" cy="902796"/>
      </dsp:txXfrm>
    </dsp:sp>
    <dsp:sp modelId="{EC0E16B1-ABF3-4A38-BAC0-BDA5A92B1F1C}">
      <dsp:nvSpPr>
        <dsp:cNvPr id="0" name=""/>
        <dsp:cNvSpPr/>
      </dsp:nvSpPr>
      <dsp:spPr>
        <a:xfrm>
          <a:off x="9787127" y="1548515"/>
          <a:ext cx="191794" cy="7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228"/>
              </a:lnTo>
              <a:lnTo>
                <a:pt x="191794" y="719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2C80A-C197-49DD-8F55-7CAC9198C4CD}">
      <dsp:nvSpPr>
        <dsp:cNvPr id="0" name=""/>
        <dsp:cNvSpPr/>
      </dsp:nvSpPr>
      <dsp:spPr>
        <a:xfrm>
          <a:off x="9978922" y="1788258"/>
          <a:ext cx="1534353" cy="958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5(29) </a:t>
          </a:r>
        </a:p>
      </dsp:txBody>
      <dsp:txXfrm>
        <a:off x="10007009" y="1816345"/>
        <a:ext cx="1478179" cy="9027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FED6C-4026-4534-A42C-794A7235249B}">
      <dsp:nvSpPr>
        <dsp:cNvPr id="0" name=""/>
        <dsp:cNvSpPr/>
      </dsp:nvSpPr>
      <dsp:spPr>
        <a:xfrm>
          <a:off x="3937" y="570213"/>
          <a:ext cx="2131671" cy="127900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Age vs MAA: </a:t>
          </a:r>
          <a:br>
            <a:rPr lang="en-GB" sz="2000" kern="1200" dirty="0"/>
          </a:br>
          <a:r>
            <a:rPr lang="en-GB" sz="2000" kern="1200" dirty="0"/>
            <a:t>0.56</a:t>
          </a:r>
        </a:p>
      </dsp:txBody>
      <dsp:txXfrm>
        <a:off x="3937" y="570213"/>
        <a:ext cx="2131671" cy="1279002"/>
      </dsp:txXfrm>
    </dsp:sp>
    <dsp:sp modelId="{4CEE39CF-74AE-4CF4-AF51-BD7CAFEC52C5}">
      <dsp:nvSpPr>
        <dsp:cNvPr id="0" name=""/>
        <dsp:cNvSpPr/>
      </dsp:nvSpPr>
      <dsp:spPr>
        <a:xfrm>
          <a:off x="2348775" y="570213"/>
          <a:ext cx="2131671" cy="1279002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Age vs </a:t>
          </a:r>
          <a:r>
            <a:rPr lang="en-GB" sz="2000" kern="1200" dirty="0" err="1"/>
            <a:t>mLDFA</a:t>
          </a:r>
          <a:r>
            <a:rPr lang="en-GB" sz="2000" kern="1200" dirty="0"/>
            <a:t> 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0.49 </a:t>
          </a:r>
        </a:p>
      </dsp:txBody>
      <dsp:txXfrm>
        <a:off x="2348775" y="570213"/>
        <a:ext cx="2131671" cy="1279002"/>
      </dsp:txXfrm>
    </dsp:sp>
    <dsp:sp modelId="{8C8D7829-EF42-4521-9D31-8C3C9EA02BD7}">
      <dsp:nvSpPr>
        <dsp:cNvPr id="0" name=""/>
        <dsp:cNvSpPr/>
      </dsp:nvSpPr>
      <dsp:spPr>
        <a:xfrm>
          <a:off x="4693614" y="570213"/>
          <a:ext cx="2131671" cy="1279002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Height vs </a:t>
          </a:r>
          <a:r>
            <a:rPr lang="en-GB" sz="2000" kern="1200" dirty="0" err="1"/>
            <a:t>mMPTA</a:t>
          </a:r>
          <a:r>
            <a:rPr lang="en-GB" sz="2000" kern="1200" dirty="0"/>
            <a:t>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0.63</a:t>
          </a:r>
        </a:p>
      </dsp:txBody>
      <dsp:txXfrm>
        <a:off x="4693614" y="570213"/>
        <a:ext cx="2131671" cy="1279002"/>
      </dsp:txXfrm>
    </dsp:sp>
    <dsp:sp modelId="{68B3032D-2BCD-4BB0-856D-8BC727B13D9E}">
      <dsp:nvSpPr>
        <dsp:cNvPr id="0" name=""/>
        <dsp:cNvSpPr/>
      </dsp:nvSpPr>
      <dsp:spPr>
        <a:xfrm>
          <a:off x="7038452" y="570213"/>
          <a:ext cx="2131671" cy="127900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CL vs TK: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0.56</a:t>
          </a:r>
        </a:p>
      </dsp:txBody>
      <dsp:txXfrm>
        <a:off x="7038452" y="570213"/>
        <a:ext cx="2131671" cy="1279002"/>
      </dsp:txXfrm>
    </dsp:sp>
    <dsp:sp modelId="{8DADB0DF-F633-46CE-810C-0BA7C00B6186}">
      <dsp:nvSpPr>
        <dsp:cNvPr id="0" name=""/>
        <dsp:cNvSpPr/>
      </dsp:nvSpPr>
      <dsp:spPr>
        <a:xfrm>
          <a:off x="9383291" y="570213"/>
          <a:ext cx="2131671" cy="1279002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PT vs PI: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0.80</a:t>
          </a:r>
        </a:p>
      </dsp:txBody>
      <dsp:txXfrm>
        <a:off x="9383291" y="570213"/>
        <a:ext cx="2131671" cy="1279002"/>
      </dsp:txXfrm>
    </dsp:sp>
    <dsp:sp modelId="{703E5F47-4CC9-4C38-8713-9BCD309755B1}">
      <dsp:nvSpPr>
        <dsp:cNvPr id="0" name=""/>
        <dsp:cNvSpPr/>
      </dsp:nvSpPr>
      <dsp:spPr>
        <a:xfrm>
          <a:off x="3937" y="2062383"/>
          <a:ext cx="2131671" cy="1279002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PI vs SS 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0.49</a:t>
          </a:r>
        </a:p>
      </dsp:txBody>
      <dsp:txXfrm>
        <a:off x="3937" y="2062383"/>
        <a:ext cx="2131671" cy="1279002"/>
      </dsp:txXfrm>
    </dsp:sp>
    <dsp:sp modelId="{83FE88E6-4BC9-4E0A-AC62-8BDB75AC4A4B}">
      <dsp:nvSpPr>
        <dsp:cNvPr id="0" name=""/>
        <dsp:cNvSpPr/>
      </dsp:nvSpPr>
      <dsp:spPr>
        <a:xfrm>
          <a:off x="2348775" y="2062383"/>
          <a:ext cx="2131671" cy="127900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MAA vs </a:t>
          </a:r>
          <a:r>
            <a:rPr lang="en-GB" sz="2000" kern="1200" dirty="0" err="1"/>
            <a:t>mLDFA</a:t>
          </a:r>
          <a:r>
            <a:rPr lang="en-GB" sz="2000" kern="1200" dirty="0"/>
            <a:t>: 0.79 </a:t>
          </a:r>
        </a:p>
      </dsp:txBody>
      <dsp:txXfrm>
        <a:off x="2348775" y="2062383"/>
        <a:ext cx="2131671" cy="1279002"/>
      </dsp:txXfrm>
    </dsp:sp>
    <dsp:sp modelId="{860CDD55-BA12-4AC1-B4F8-9B221F468248}">
      <dsp:nvSpPr>
        <dsp:cNvPr id="0" name=""/>
        <dsp:cNvSpPr/>
      </dsp:nvSpPr>
      <dsp:spPr>
        <a:xfrm>
          <a:off x="4693614" y="2062383"/>
          <a:ext cx="2131671" cy="1279002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MAA vs </a:t>
          </a:r>
          <a:r>
            <a:rPr lang="en-GB" sz="2000" kern="1200" dirty="0" err="1"/>
            <a:t>mLDTA</a:t>
          </a:r>
          <a:r>
            <a:rPr lang="en-GB" sz="2000" kern="1200" dirty="0"/>
            <a:t>: 0.50 </a:t>
          </a:r>
        </a:p>
      </dsp:txBody>
      <dsp:txXfrm>
        <a:off x="4693614" y="2062383"/>
        <a:ext cx="2131671" cy="1279002"/>
      </dsp:txXfrm>
    </dsp:sp>
    <dsp:sp modelId="{BE192A49-5BC8-45B3-9ACF-1008571487CC}">
      <dsp:nvSpPr>
        <dsp:cNvPr id="0" name=""/>
        <dsp:cNvSpPr/>
      </dsp:nvSpPr>
      <dsp:spPr>
        <a:xfrm>
          <a:off x="7038452" y="2062383"/>
          <a:ext cx="2131671" cy="1279002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mLPFA</a:t>
          </a:r>
          <a:r>
            <a:rPr lang="en-GB" sz="2000" kern="1200" dirty="0"/>
            <a:t> vs </a:t>
          </a:r>
          <a:r>
            <a:rPr lang="en-GB" sz="2000" kern="1200" dirty="0" err="1"/>
            <a:t>mLDFA</a:t>
          </a:r>
          <a:r>
            <a:rPr lang="en-GB" sz="2000" kern="1200" dirty="0"/>
            <a:t>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-0.54 </a:t>
          </a:r>
        </a:p>
      </dsp:txBody>
      <dsp:txXfrm>
        <a:off x="7038452" y="2062383"/>
        <a:ext cx="2131671" cy="1279002"/>
      </dsp:txXfrm>
    </dsp:sp>
    <dsp:sp modelId="{DCBD2B12-22CC-48A7-96D5-A3CBC387BE47}">
      <dsp:nvSpPr>
        <dsp:cNvPr id="0" name=""/>
        <dsp:cNvSpPr/>
      </dsp:nvSpPr>
      <dsp:spPr>
        <a:xfrm>
          <a:off x="9383291" y="2062383"/>
          <a:ext cx="2131671" cy="1279002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mLDFA</a:t>
          </a:r>
          <a:r>
            <a:rPr lang="en-GB" sz="2000" kern="1200" dirty="0"/>
            <a:t> vs </a:t>
          </a:r>
          <a:r>
            <a:rPr lang="en-GB" sz="2000" kern="1200" dirty="0" err="1"/>
            <a:t>mLDTA</a:t>
          </a:r>
          <a:r>
            <a:rPr lang="en-GB" sz="2000" kern="1200" dirty="0"/>
            <a:t>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0.63</a:t>
          </a:r>
        </a:p>
      </dsp:txBody>
      <dsp:txXfrm>
        <a:off x="9383291" y="2062383"/>
        <a:ext cx="2131671" cy="1279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6603C-6885-4A8C-993D-A77C0121DE50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5779-92D8-4261-83BF-6D70779070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291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5779-92D8-4261-83BF-6D70779070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576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5779-92D8-4261-83BF-6D70779070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44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C45779-92D8-4261-83BF-6D707790706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50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422818" y="-454307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862000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000" y="1122363"/>
            <a:ext cx="1152000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000" y="2956142"/>
            <a:ext cx="1152000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06657DA-7E9B-B723-AA18-8470064A2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55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8" y="1449388"/>
            <a:ext cx="5688000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8" y="1449388"/>
            <a:ext cx="5688000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75E48-B8B1-319D-348F-E9A77CD38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6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8" y="1449389"/>
            <a:ext cx="5688000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8" y="1449388"/>
            <a:ext cx="5688000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78DAD-CA32-5FB5-EEBB-308B65124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054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8567" y="1449388"/>
            <a:ext cx="846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04246" y="1449388"/>
            <a:ext cx="2952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E02C2-76AC-AE2A-C5DE-0DC24BD792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181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687" y="1449388"/>
            <a:ext cx="2952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46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ECF87-6F39-55D4-653E-3DD49E9A8A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7881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878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4878" y="2104373"/>
            <a:ext cx="558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58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2F1B3D7-BAF0-2029-D775-1B0E4E21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A6937BE-D371-FCD7-043D-C4FFA4EC32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305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889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891" y="2104373"/>
            <a:ext cx="558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58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58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2ECF70-8FBD-4B53-0225-0247FA9F9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5E221EB-4155-464E-184C-74C1D75CEAF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4980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A2E1F9-63EC-2591-563E-5F6218A72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890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DDB4F5E-8986-D0A9-63D4-421C024E1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7267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0AD6DC-68C6-B085-57CD-8D5AA0F8D9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81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.1_Title Slide_BMR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422818" y="-454307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862000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000" y="1122363"/>
            <a:ext cx="1152000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000" y="2956142"/>
            <a:ext cx="1152000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80CE0-51C8-7834-D90A-A8D608E82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02943" y="6132843"/>
            <a:ext cx="7992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9" name="Picture 8" descr="A blue and black text&#10;&#10;Description automatically generated">
            <a:extLst>
              <a:ext uri="{FF2B5EF4-FFF2-40B4-BE49-F238E27FC236}">
                <a16:creationId xmlns:a16="http://schemas.microsoft.com/office/drawing/2014/main" id="{E55C789E-9E0E-53CF-F9CB-7C556E86C8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" y="6264108"/>
            <a:ext cx="2016000" cy="30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90"/>
            <a:ext cx="1152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908273C1-AAD9-DDC3-A1E9-49FECFF7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10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91"/>
            <a:ext cx="1152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01AA9004-5DCE-872E-E8DB-63D4EC37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235E29-57AE-E1DA-6950-94D62FFF88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55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763" y="1821972"/>
            <a:ext cx="5688000" cy="1283177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76316" y="1821972"/>
            <a:ext cx="5688000" cy="3655802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340892" y="3390900"/>
            <a:ext cx="5688000" cy="2095500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340505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340507" y="30788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82668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FD8F775-5AA2-7710-E482-6B1F655F2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682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5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FB1B7A02-8730-09A9-C221-4E2BBFD8F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E6E2F2D-23A6-D752-3FC3-7CF566F07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853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449388"/>
            <a:ext cx="8424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68F76A1-268E-71B2-DF94-006B86920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573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8979" y="1449388"/>
            <a:ext cx="8424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A3749ED-B4C9-34B7-FE0C-1FC1808692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00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709738"/>
            <a:ext cx="115200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4589463"/>
            <a:ext cx="11520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6610808-9D70-597B-E084-8094E29B7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4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0" y="213368"/>
            <a:ext cx="11160000" cy="14714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422818" y="-5062818"/>
            <a:ext cx="1016363" cy="11862000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1449389"/>
            <a:ext cx="1152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149" y="6262254"/>
            <a:ext cx="1764000" cy="45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4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62" r:id="rId3"/>
    <p:sldLayoutId id="2147483663" r:id="rId4"/>
    <p:sldLayoutId id="2147483664" r:id="rId5"/>
    <p:sldLayoutId id="2147483665" r:id="rId6"/>
    <p:sldLayoutId id="2147483667" r:id="rId7"/>
    <p:sldLayoutId id="2147483666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24" userDrawn="1">
          <p15:clr>
            <a:srgbClr val="F26B43"/>
          </p15:clr>
        </p15:guide>
        <p15:guide id="2" pos="3840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pos="7469" userDrawn="1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  <p15:guide id="9" pos="63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hcp.biomarin.com/en-gb/achondroplasia/expert/prescribing-information/" TargetMode="External"/><Relationship Id="rId2" Type="http://schemas.openxmlformats.org/officeDocument/2006/relationships/hyperlink" Target="mailto:drugsafety@bmrn.com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biomarin.com/terms-of-use/en-gb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72BC-3822-762C-876E-C19186786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Changes in the alignment of the spine and lower limb in children with achondroplasia treated with vosoritide</a:t>
            </a:r>
            <a:r>
              <a:rPr lang="en-GB" dirty="0">
                <a:solidFill>
                  <a:srgbClr val="000000"/>
                </a:solidFill>
              </a:rPr>
              <a:t>▼</a:t>
            </a:r>
            <a:r>
              <a:rPr lang="en-GB" dirty="0"/>
              <a:t>: </a:t>
            </a:r>
            <a:br>
              <a:rPr lang="en-GB" dirty="0"/>
            </a:br>
            <a:r>
              <a:rPr lang="en-GB" dirty="0"/>
              <a:t>A single-</a:t>
            </a:r>
            <a:r>
              <a:rPr lang="en-GB" dirty="0" err="1"/>
              <a:t>center</a:t>
            </a:r>
            <a:r>
              <a:rPr lang="en-GB" dirty="0"/>
              <a:t>, 1-year follow-up prospective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22E59D-E48A-AA7C-510D-237F6A89CB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Adapted from: Sawamura K, </a:t>
            </a:r>
            <a:r>
              <a:rPr lang="en-GB" dirty="0" err="1"/>
              <a:t>Kitoh</a:t>
            </a:r>
            <a:r>
              <a:rPr lang="en-GB" dirty="0"/>
              <a:t> H, Kamiya Y, Mishima K, Matsushita M, </a:t>
            </a:r>
            <a:r>
              <a:rPr lang="en-GB" dirty="0" err="1"/>
              <a:t>Imagama</a:t>
            </a:r>
            <a:r>
              <a:rPr lang="en-GB" dirty="0"/>
              <a:t> S </a:t>
            </a:r>
          </a:p>
          <a:p>
            <a:r>
              <a:rPr lang="en-GB" dirty="0"/>
              <a:t>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C454E7-6DDF-4B98-EE12-43370B81A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Achondroplasia.expert</a:t>
            </a:r>
            <a:r>
              <a:rPr lang="en-GB" dirty="0"/>
              <a:t> is organised and funded by BioMarin. This material has been developed in conjunction with the Achondroplasia.expert Editorial Committee.</a:t>
            </a:r>
          </a:p>
          <a:p>
            <a:r>
              <a:rPr lang="en-GB" dirty="0"/>
              <a:t>For Healthcare Professionals Only. © 2025 BioMarin International Ltd. All Rights Reserved. COM-SC-0111 10/25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3AC6DE-2BA5-1A15-B183-A3031EBEE07C}"/>
              </a:ext>
            </a:extLst>
          </p:cNvPr>
          <p:cNvSpPr txBox="1"/>
          <p:nvPr/>
        </p:nvSpPr>
        <p:spPr>
          <a:xfrm>
            <a:off x="1089173" y="5141511"/>
            <a:ext cx="10013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</a:rPr>
              <a:t> </a:t>
            </a:r>
            <a:r>
              <a:rPr lang="en-GB" sz="1200" b="0" i="0" u="none" strike="noStrike" baseline="0" dirty="0"/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</a:rPr>
              <a:t>Vosoritide is indicated for the treatment of achondroplasia in patients 4 months of age and older whose epiphyses are not closed. </a:t>
            </a:r>
            <a:br>
              <a:rPr lang="en-GB" sz="1200" b="0" i="0" u="none" strike="noStrike" baseline="0" dirty="0">
                <a:solidFill>
                  <a:schemeClr val="bg1"/>
                </a:solidFill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</a:rPr>
              <a:t>The diagnosis of achondroplasia should be confirmed by appropriate genetic testing.</a:t>
            </a:r>
            <a:r>
              <a:rPr lang="en-GB" sz="1200" b="0" i="0" u="none" strike="noStrike" baseline="0" dirty="0"/>
              <a:t> </a:t>
            </a:r>
            <a:br>
              <a:rPr lang="en-GB" sz="1200" b="0" i="0" u="none" strike="noStrike" baseline="0" dirty="0"/>
            </a:br>
            <a:r>
              <a:rPr lang="en-GB" sz="1200" b="0" i="0" u="none" strike="noStrike" baseline="0" dirty="0">
                <a:solidFill>
                  <a:schemeClr val="bg1"/>
                </a:solidFill>
              </a:rPr>
              <a:t>This medicinal product is subject to additional monitoring. This will allow quick identification of new safety information. </a:t>
            </a:r>
            <a:br>
              <a:rPr lang="en-GB" sz="1200" b="0" i="0" u="none" strike="noStrike" baseline="0" dirty="0">
                <a:solidFill>
                  <a:schemeClr val="bg1"/>
                </a:solidFill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</a:rPr>
              <a:t>Healthcare professionals are asked to report any suspected adverse reactions. The PI and AE reporting are available at the end of this slide deck.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010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8E4CF-557F-9279-C87A-374AACE21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VOXZOGO</a:t>
            </a:r>
            <a:r>
              <a:rPr lang="en-GB" b="1" baseline="30000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09858-B86C-15F9-842B-2AB8EDC40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r>
              <a:rPr lang="en-GB" b="0" i="0" dirty="0">
                <a:solidFill>
                  <a:srgbClr val="1A1919"/>
                </a:solidFill>
                <a:effectLst/>
              </a:rPr>
              <a:t>Adverse Events should be reported to </a:t>
            </a:r>
            <a:r>
              <a:rPr lang="en-GB" b="0" i="0" dirty="0">
                <a:solidFill>
                  <a:schemeClr val="accent4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drugsafety@bmrn.com</a:t>
            </a:r>
            <a:r>
              <a:rPr lang="en-GB" b="0" i="0" dirty="0">
                <a:solidFill>
                  <a:schemeClr val="accent4"/>
                </a:solidFill>
                <a:effectLst/>
              </a:rPr>
              <a:t> 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1A1919"/>
                </a:solidFill>
              </a:rPr>
              <a:t>Access the latest API: VOXZOGO</a:t>
            </a:r>
            <a:r>
              <a:rPr lang="en-GB" b="1" baseline="30000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b="1" dirty="0">
                <a:solidFill>
                  <a:srgbClr val="1A1919"/>
                </a:solidFill>
              </a:rPr>
              <a:t> (vosoritide</a:t>
            </a:r>
            <a:r>
              <a:rPr lang="en-GB" dirty="0">
                <a:solidFill>
                  <a:srgbClr val="1A1919"/>
                </a:solidFill>
              </a:rPr>
              <a:t>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chemeClr val="accent3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2902D7-40CD-BB7B-7CDE-EB3B426D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b="0" i="0" u="none" strike="noStrike" baseline="0" dirty="0">
                <a:latin typeface="Arial" panose="020B0604020202020204" pitchFamily="34" charset="0"/>
              </a:rPr>
              <a:t>▼</a:t>
            </a:r>
            <a:r>
              <a:rPr lang="en-GB" sz="10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</a:rPr>
              <a:t>This medicinal product is subject to additional monitoring. This will allow quick identification of new safety information. </a:t>
            </a:r>
            <a:br>
              <a:rPr lang="en-GB" sz="10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GB" sz="10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</a:rPr>
              <a:t>Healthcare professionals are asked to report any suspected adverse reactions.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05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304EA8-F9A5-6D6F-FD6A-77A675464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Vosoritide is a human recombinant CNP analogue that enhances</a:t>
            </a:r>
            <a:r>
              <a:rPr lang="en-GB" i="1" dirty="0"/>
              <a:t> </a:t>
            </a:r>
            <a:r>
              <a:rPr lang="en-GB" dirty="0"/>
              <a:t>longitudinal bone growth in </a:t>
            </a:r>
            <a:br>
              <a:rPr lang="en-GB" dirty="0"/>
            </a:br>
            <a:r>
              <a:rPr lang="en-GB" dirty="0"/>
              <a:t>people with ACH </a:t>
            </a:r>
          </a:p>
          <a:p>
            <a:r>
              <a:rPr lang="en-GB" dirty="0"/>
              <a:t>Other than short stature, the effects of vosoritide on ACH-specific complications are not known </a:t>
            </a:r>
          </a:p>
          <a:p>
            <a:r>
              <a:rPr lang="en-GB" dirty="0"/>
              <a:t>This study evaluated the effects of vosoritide on spinal and lower limb malalignments in </a:t>
            </a:r>
            <a:br>
              <a:rPr lang="en-GB" dirty="0"/>
            </a:br>
            <a:r>
              <a:rPr lang="en-GB" dirty="0"/>
              <a:t>people with ACH aged ≤15 yrs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E33893-BDE8-D1F8-77B0-262688251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CNP, C-type natriuretic peptide.</a:t>
            </a:r>
          </a:p>
          <a:p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ACFE4-91A8-491B-0026-1C449E94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07349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6C84258-69FD-459F-EC17-BC5C0D649A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707776"/>
              </p:ext>
            </p:extLst>
          </p:nvPr>
        </p:nvGraphicFramePr>
        <p:xfrm>
          <a:off x="336550" y="1449388"/>
          <a:ext cx="11518900" cy="453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C919CF-27CC-4FA9-3609-950FFE849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AP, anteroposterior; CL, cervical lordosis; LL, lumbar lordosis; MAA, mechanical axis angle; </a:t>
            </a:r>
            <a:r>
              <a:rPr lang="en-GB" dirty="0" err="1"/>
              <a:t>mLDFA</a:t>
            </a:r>
            <a:r>
              <a:rPr lang="en-GB" dirty="0"/>
              <a:t>, mechanical lateral distal femoral angle; </a:t>
            </a:r>
            <a:br>
              <a:rPr lang="en-GB" dirty="0"/>
            </a:br>
            <a:r>
              <a:rPr lang="en-GB" dirty="0" err="1"/>
              <a:t>mLDTA</a:t>
            </a:r>
            <a:r>
              <a:rPr lang="en-GB" dirty="0"/>
              <a:t>, mechanical lateral distal tibial angles; </a:t>
            </a:r>
            <a:r>
              <a:rPr lang="en-GB" dirty="0" err="1"/>
              <a:t>mLPFA</a:t>
            </a:r>
            <a:r>
              <a:rPr lang="en-GB" dirty="0"/>
              <a:t>, mechanical lateral proximal femoral angle; </a:t>
            </a:r>
            <a:r>
              <a:rPr lang="en-GB" dirty="0" err="1"/>
              <a:t>mMPTA</a:t>
            </a:r>
            <a:r>
              <a:rPr lang="en-GB" dirty="0"/>
              <a:t>, mechanical medial proximal tibial angle; PI, pelvic incidence; PT, pelvic tilt; SS, sacral slope; </a:t>
            </a:r>
            <a:br>
              <a:rPr lang="en-GB" dirty="0"/>
            </a:br>
            <a:r>
              <a:rPr lang="en-GB" dirty="0"/>
              <a:t>SVA, sagittal vertical axis; TK, thoracic kyphosis; TLK, thoracolumbar kyphosis.</a:t>
            </a:r>
          </a:p>
          <a:p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391728-8CB9-C8C2-77E8-96021011C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 </a:t>
            </a:r>
          </a:p>
        </p:txBody>
      </p:sp>
    </p:spTree>
    <p:extLst>
      <p:ext uri="{BB962C8B-B14F-4D97-AF65-F5344CB8AC3E}">
        <p14:creationId xmlns:p14="http://schemas.microsoft.com/office/powerpoint/2010/main" val="262387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14B84C-D287-368D-2A20-54188BD5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SD, standard deviation.</a:t>
            </a:r>
            <a:br>
              <a:rPr lang="en-GB" dirty="0"/>
            </a:br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FDC7EA-BE49-A4E9-F583-87F3EA5BB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/>
          <a:lstStyle/>
          <a:p>
            <a:r>
              <a:rPr lang="en-GB" dirty="0"/>
              <a:t>Demographic data based on 17 patients </a:t>
            </a:r>
          </a:p>
        </p:txBody>
      </p:sp>
      <p:graphicFrame>
        <p:nvGraphicFramePr>
          <p:cNvPr id="6" name="Content Placeholder 13">
            <a:extLst>
              <a:ext uri="{FF2B5EF4-FFF2-40B4-BE49-F238E27FC236}">
                <a16:creationId xmlns:a16="http://schemas.microsoft.com/office/drawing/2014/main" id="{E4CDED88-AB5F-A838-3CB1-EC2F44FA2C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212299"/>
              </p:ext>
            </p:extLst>
          </p:nvPr>
        </p:nvGraphicFramePr>
        <p:xfrm>
          <a:off x="336550" y="1449388"/>
          <a:ext cx="11518900" cy="453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24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077B5800-A649-F394-C315-1C7AC6CE33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>
            <a:normAutofit/>
          </a:bodyPr>
          <a:lstStyle/>
          <a:p>
            <a:r>
              <a:rPr lang="en-GB" dirty="0"/>
              <a:t>Lumbar lordosis showed significant changes towards the normal range after 1 year of vosoritide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C56369-B7C1-E49D-70B0-E1075B3B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78" y="360000"/>
            <a:ext cx="11160000" cy="1008000"/>
          </a:xfrm>
        </p:spPr>
        <p:txBody>
          <a:bodyPr>
            <a:normAutofit/>
          </a:bodyPr>
          <a:lstStyle/>
          <a:p>
            <a:r>
              <a:rPr lang="en-GB"/>
              <a:t>Parameter changes: radiographs of entire spine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BD7F2F-7463-7F66-DB3C-B884BDFB6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7351" y="6131861"/>
            <a:ext cx="9756000" cy="581635"/>
          </a:xfrm>
        </p:spPr>
        <p:txBody>
          <a:bodyPr/>
          <a:lstStyle/>
          <a:p>
            <a:r>
              <a:rPr lang="en-GB" dirty="0"/>
              <a:t>*Statistical significance was set at p&lt;0.05.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†</a:t>
            </a:r>
            <a:r>
              <a:rPr lang="en-GB" dirty="0"/>
              <a:t>Change in SD score for ACH was </a:t>
            </a:r>
            <a:r>
              <a:rPr lang="en-GB" sz="900" b="0" i="0" u="none" strike="noStrike" baseline="0" dirty="0"/>
              <a:t>+0.3 (± 0.2, p&lt;0.01). </a:t>
            </a:r>
            <a:r>
              <a:rPr lang="en-GB" dirty="0"/>
              <a:t>ACH, achondroplasia; CL, cervical lordosis; LL, lumbar lordosis; PI, pelvic incidence; PT, pelvic tilt; </a:t>
            </a:r>
            <a:br>
              <a:rPr lang="en-GB" dirty="0"/>
            </a:br>
            <a:r>
              <a:rPr lang="en-GB" dirty="0"/>
              <a:t>SD, standard deviation; SS, sacral slope; SVA, sagittal vertical axis; TK, thoracic kyphosis; TLK, thoracolumbar kyphosis.</a:t>
            </a:r>
          </a:p>
          <a:p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CB5779F-1FF1-6060-7DAF-0591F5C06CF9}"/>
              </a:ext>
            </a:extLst>
          </p:cNvPr>
          <p:cNvSpPr/>
          <p:nvPr/>
        </p:nvSpPr>
        <p:spPr>
          <a:xfrm>
            <a:off x="9912376" y="1849462"/>
            <a:ext cx="1944388" cy="31590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baseline="0" dirty="0"/>
              <a:t>Mean improvement in height was 5.4cm after 1 year of treatment with vosoritide</a:t>
            </a:r>
            <a:r>
              <a:rPr lang="en-GB" sz="1400" b="0" i="0" u="none" strike="noStrike" dirty="0">
                <a:ea typeface="Calibri" panose="020F0502020204030204" pitchFamily="34" charset="0"/>
                <a:cs typeface="Calibri" panose="020F0502020204030204" pitchFamily="34" charset="0"/>
              </a:rPr>
              <a:t>†</a:t>
            </a:r>
            <a:endParaRPr lang="en-GB" sz="1400" dirty="0"/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20BD6E7D-6D9E-DADD-C971-92044CE6F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913049"/>
              </p:ext>
            </p:extLst>
          </p:nvPr>
        </p:nvGraphicFramePr>
        <p:xfrm>
          <a:off x="336550" y="1449388"/>
          <a:ext cx="7776000" cy="39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F572EC0-F158-C7B1-ACBC-6AC9067558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963938"/>
              </p:ext>
            </p:extLst>
          </p:nvPr>
        </p:nvGraphicFramePr>
        <p:xfrm>
          <a:off x="7772400" y="1449388"/>
          <a:ext cx="21114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79030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AF1F868-C25C-9E0A-33A3-617D8428826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/>
              <a:t>MAA, mLPFA and mLDFA showed significant changes towards the normal range </a:t>
            </a:r>
            <a:br>
              <a:rPr lang="en-GB"/>
            </a:br>
            <a:r>
              <a:rPr lang="en-GB"/>
              <a:t>after 1 year of vosoritide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9052762-F7A1-7579-8B1D-DF46A8CD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Parameter changes: AP radiographs of the standing bilateral lower limbs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4F06998-44EC-C0A9-27C2-AE3B7E63AE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*Statistical significance was set at p&lt;0.05. AP, anteroposterior; MAA, mechanical axis angle; </a:t>
            </a:r>
            <a:r>
              <a:rPr lang="en-GB" dirty="0" err="1"/>
              <a:t>mLDFA</a:t>
            </a:r>
            <a:r>
              <a:rPr lang="en-GB" dirty="0"/>
              <a:t>, mechanical lateral distal femoral angles, </a:t>
            </a:r>
            <a:r>
              <a:rPr lang="en-GB" dirty="0" err="1"/>
              <a:t>mLDTA</a:t>
            </a:r>
            <a:r>
              <a:rPr lang="en-GB" dirty="0"/>
              <a:t>, mechanical lateral distal tibial angles;</a:t>
            </a:r>
          </a:p>
          <a:p>
            <a:r>
              <a:rPr lang="en-GB" dirty="0" err="1"/>
              <a:t>mLPFA</a:t>
            </a:r>
            <a:r>
              <a:rPr lang="en-GB" dirty="0"/>
              <a:t>, mechanical lateral proximal femoral angle; </a:t>
            </a:r>
            <a:r>
              <a:rPr lang="en-GB" dirty="0" err="1"/>
              <a:t>mMPTA</a:t>
            </a:r>
            <a:r>
              <a:rPr lang="en-GB" dirty="0"/>
              <a:t>, mechanical medial proximal tibial angle.</a:t>
            </a:r>
          </a:p>
          <a:p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8255EA1-A361-82A7-C144-7E46A87B9F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552593"/>
              </p:ext>
            </p:extLst>
          </p:nvPr>
        </p:nvGraphicFramePr>
        <p:xfrm>
          <a:off x="336550" y="1449388"/>
          <a:ext cx="9755188" cy="39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701EB9F-36ED-AB1D-95CA-92A565E92A83}"/>
              </a:ext>
            </a:extLst>
          </p:cNvPr>
          <p:cNvSpPr/>
          <p:nvPr/>
        </p:nvSpPr>
        <p:spPr>
          <a:xfrm>
            <a:off x="9912376" y="1849462"/>
            <a:ext cx="1944388" cy="315907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Notable i</a:t>
            </a:r>
            <a:r>
              <a:rPr lang="en-GB" sz="1400" b="0" i="0" u="none" strike="noStrike" baseline="0" dirty="0"/>
              <a:t>mprovements in MAA and </a:t>
            </a:r>
            <a:r>
              <a:rPr lang="en-GB" sz="1400" b="0" i="0" u="none" strike="noStrike" baseline="0" dirty="0" err="1"/>
              <a:t>mLDFA</a:t>
            </a:r>
            <a:r>
              <a:rPr lang="en-GB" sz="1400" b="0" i="0" u="none" strike="noStrike" baseline="0" dirty="0"/>
              <a:t> were seen in younger patients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13880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6DD4F02-B20E-4BF4-A301-A73F998BF4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9315780"/>
              </p:ext>
            </p:extLst>
          </p:nvPr>
        </p:nvGraphicFramePr>
        <p:xfrm>
          <a:off x="336550" y="1449388"/>
          <a:ext cx="11518900" cy="391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26782-8C0C-CA87-C880-D2E960552F3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Data show an improvement in lower limb alignment in younger patients </a:t>
            </a:r>
            <a:br>
              <a:rPr lang="en-GB" dirty="0"/>
            </a:br>
            <a:r>
              <a:rPr lang="en-GB" dirty="0"/>
              <a:t>and a significant correlation between height and </a:t>
            </a:r>
            <a:r>
              <a:rPr lang="en-GB" dirty="0" err="1"/>
              <a:t>mMPTA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71ABB2-54F8-A48D-FC28-7A540E07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Significant correlation of change values between parameters*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63611-C27B-71BF-24EE-77BC348A1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*Values shown are R-values from pairwise Pearson correlation analysis. Statistical significance was set at p&lt;0.05. CL, cervical lordosis; MAA, mechanical axis angle; </a:t>
            </a:r>
            <a:r>
              <a:rPr lang="en-GB" dirty="0" err="1"/>
              <a:t>mLDFA</a:t>
            </a:r>
            <a:r>
              <a:rPr lang="en-GB" dirty="0"/>
              <a:t>, mechanical lateral distal femoral angles; </a:t>
            </a:r>
            <a:r>
              <a:rPr lang="en-GB" dirty="0" err="1"/>
              <a:t>mLDTA</a:t>
            </a:r>
            <a:r>
              <a:rPr lang="en-GB" dirty="0"/>
              <a:t>, mechanical lateral distal tibial angles; </a:t>
            </a:r>
            <a:r>
              <a:rPr lang="en-GB" dirty="0" err="1"/>
              <a:t>mLPFA</a:t>
            </a:r>
            <a:r>
              <a:rPr lang="en-GB" dirty="0"/>
              <a:t>, mechanical lateral proximal femoral angle; </a:t>
            </a:r>
            <a:r>
              <a:rPr lang="en-GB" dirty="0" err="1"/>
              <a:t>mMPTA</a:t>
            </a:r>
            <a:r>
              <a:rPr lang="en-GB" dirty="0"/>
              <a:t>, mechanical medial proximal tibial angle; PI; pelvic incidence; PT, pelvic tilt; SS, sacral slope; TK, thoracic kyphosis. 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</p:spTree>
    <p:extLst>
      <p:ext uri="{BB962C8B-B14F-4D97-AF65-F5344CB8AC3E}">
        <p14:creationId xmlns:p14="http://schemas.microsoft.com/office/powerpoint/2010/main" val="50043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C5095B-7601-0545-54D9-74D7007D8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Vosoritide improved spinal and lower limb malalignment in people with ACH aged ≤15 yrs</a:t>
            </a:r>
          </a:p>
          <a:p>
            <a:r>
              <a:rPr lang="en-GB" dirty="0"/>
              <a:t>Long-term follow-up is required to identify if these changes are transient or prolonged</a:t>
            </a:r>
          </a:p>
          <a:p>
            <a:r>
              <a:rPr lang="en-GB" dirty="0"/>
              <a:t>Further investigation is required to determine the long-term effects of vosoritide on spinal </a:t>
            </a:r>
            <a:br>
              <a:rPr lang="en-GB" dirty="0"/>
            </a:br>
            <a:r>
              <a:rPr lang="en-GB" dirty="0"/>
              <a:t>and lower limb alignment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6F241-9705-C7A2-A0BA-9E5FB9EAF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Adapted from Sawamura K, et al. J </a:t>
            </a:r>
            <a:r>
              <a:rPr lang="en-GB" dirty="0" err="1"/>
              <a:t>Pediatr</a:t>
            </a:r>
            <a:r>
              <a:rPr lang="en-GB" dirty="0"/>
              <a:t> </a:t>
            </a:r>
            <a:r>
              <a:rPr lang="en-GB" dirty="0" err="1"/>
              <a:t>Orthop</a:t>
            </a:r>
            <a:r>
              <a:rPr lang="en-GB" dirty="0"/>
              <a:t> 2025;45(8):519–24.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56504CD-5F06-4EE3-2636-713FFE06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99329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baseline="30000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55DFA5CE-D25F-1B94-730F-9EDA43EFC3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570AEE-13CD-D18C-54B8-04B92F1D6590}"/>
              </a:ext>
            </a:extLst>
          </p:cNvPr>
          <p:cNvSpPr txBox="1"/>
          <p:nvPr/>
        </p:nvSpPr>
        <p:spPr>
          <a:xfrm>
            <a:off x="1089173" y="5152702"/>
            <a:ext cx="100136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</a:rPr>
              <a:t>VOXZOGO</a:t>
            </a:r>
            <a:r>
              <a:rPr lang="en-GB" sz="1200" baseline="30000" dirty="0">
                <a:solidFill>
                  <a:schemeClr val="bg1"/>
                </a:solidFill>
                <a:sym typeface="Symbol" panose="05050102010706020507" pitchFamily="18" charset="2"/>
              </a:rPr>
              <a:t></a:t>
            </a:r>
            <a:r>
              <a:rPr lang="en-GB" sz="1200" b="0" i="0" u="none" strike="noStrike" baseline="0" dirty="0">
                <a:solidFill>
                  <a:schemeClr val="bg1"/>
                </a:solidFill>
              </a:rPr>
              <a:t> is indicated for the treatment of achondroplasia in patients 4 months of age and older whose epiphyses are not closed. </a:t>
            </a:r>
            <a:br>
              <a:rPr lang="en-GB" sz="1200" b="0" i="0" u="none" strike="noStrike" baseline="0" dirty="0">
                <a:solidFill>
                  <a:schemeClr val="bg1"/>
                </a:solidFill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</a:rPr>
              <a:t>The diagnosis of achondroplasia should be confirmed by appropriate genetic testing.</a:t>
            </a:r>
            <a:br>
              <a:rPr lang="en-GB" sz="1200" b="0" i="0" u="none" strike="noStrike" baseline="0" dirty="0">
                <a:solidFill>
                  <a:schemeClr val="bg1"/>
                </a:solidFill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</a:rPr>
              <a:t> </a:t>
            </a:r>
            <a:r>
              <a:rPr lang="en-GB" sz="1200" b="0" i="0" u="none" strike="noStrike" baseline="0" dirty="0"/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</a:rPr>
              <a:t>This medicinal product is subject to additional monitoring. This will allow quick identification of new safety information. Healthcare professionals are asked to report any suspected adverse reactions.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19794</TotalTime>
  <Words>1396</Words>
  <Application>Microsoft Office PowerPoint</Application>
  <PresentationFormat>Widescreen</PresentationFormat>
  <Paragraphs>120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Aptos</vt:lpstr>
      <vt:lpstr>Arial</vt:lpstr>
      <vt:lpstr>Calibri</vt:lpstr>
      <vt:lpstr>Courier New</vt:lpstr>
      <vt:lpstr>Symbol</vt:lpstr>
      <vt:lpstr>1_Office Theme</vt:lpstr>
      <vt:lpstr>Changes in the alignment of the spine and lower limb in children with achondroplasia treated with vosoritide▼:  A single-center, 1-year follow-up prospective study</vt:lpstr>
      <vt:lpstr>Introduction</vt:lpstr>
      <vt:lpstr>Methods </vt:lpstr>
      <vt:lpstr>Demographic data based on 17 patients </vt:lpstr>
      <vt:lpstr>Parameter changes: radiographs of entire spine</vt:lpstr>
      <vt:lpstr>Parameter changes: AP radiographs of the standing bilateral lower limbs</vt:lpstr>
      <vt:lpstr>Significant correlation of change values between parameters* </vt:lpstr>
      <vt:lpstr>Conclusion</vt:lpstr>
      <vt:lpstr>ACH.expert VOXZOGO▼ (vosoritide)   Prescribing Information Slide</vt:lpstr>
      <vt:lpstr>VOXZOGOÒ▼ (vosoritide) Prescribing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Hutchings</dc:creator>
  <cp:lastModifiedBy>Alex Hutchings</cp:lastModifiedBy>
  <cp:revision>77</cp:revision>
  <dcterms:created xsi:type="dcterms:W3CDTF">2024-10-21T10:43:52Z</dcterms:created>
  <dcterms:modified xsi:type="dcterms:W3CDTF">2025-10-31T09:36:53Z</dcterms:modified>
</cp:coreProperties>
</file>